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76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CF7D4108-D40D-A74D-804B-296130AF4168}"/>
    <pc:docChg chg="custSel addSld modSld sldOrd">
      <pc:chgData name="Srinivasa Rao" userId="a6b54366-f13d-4292-8bb4-f06c50909b1e" providerId="ADAL" clId="{CF7D4108-D40D-A74D-804B-296130AF4168}" dt="2023-10-11T11:42:12.383" v="70" actId="20577"/>
      <pc:docMkLst>
        <pc:docMk/>
      </pc:docMkLst>
      <pc:sldChg chg="modSp mod">
        <pc:chgData name="Srinivasa Rao" userId="a6b54366-f13d-4292-8bb4-f06c50909b1e" providerId="ADAL" clId="{CF7D4108-D40D-A74D-804B-296130AF4168}" dt="2023-10-10T07:57:21.749" v="3" actId="27636"/>
        <pc:sldMkLst>
          <pc:docMk/>
          <pc:sldMk cId="0" sldId="256"/>
        </pc:sldMkLst>
        <pc:spChg chg="mod">
          <ac:chgData name="Srinivasa Rao" userId="a6b54366-f13d-4292-8bb4-f06c50909b1e" providerId="ADAL" clId="{CF7D4108-D40D-A74D-804B-296130AF4168}" dt="2023-10-10T07:57:21.749" v="3" actId="27636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CF7D4108-D40D-A74D-804B-296130AF4168}" dt="2023-10-10T07:57:07.155" v="0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0T07:57:21.726" v="2" actId="27636"/>
        <pc:sldMkLst>
          <pc:docMk/>
          <pc:sldMk cId="0" sldId="260"/>
        </pc:sldMkLst>
        <pc:spChg chg="mod">
          <ac:chgData name="Srinivasa Rao" userId="a6b54366-f13d-4292-8bb4-f06c50909b1e" providerId="ADAL" clId="{CF7D4108-D40D-A74D-804B-296130AF4168}" dt="2023-10-10T07:57:21.726" v="2" actId="27636"/>
          <ac:spMkLst>
            <pc:docMk/>
            <pc:sldMk cId="0" sldId="260"/>
            <ac:spMk id="23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1T11:42:12.383" v="70" actId="20577"/>
        <pc:sldMkLst>
          <pc:docMk/>
          <pc:sldMk cId="0" sldId="272"/>
        </pc:sldMkLst>
        <pc:spChg chg="mod">
          <ac:chgData name="Srinivasa Rao" userId="a6b54366-f13d-4292-8bb4-f06c50909b1e" providerId="ADAL" clId="{CF7D4108-D40D-A74D-804B-296130AF4168}" dt="2023-10-11T11:42:12.383" v="70" actId="20577"/>
          <ac:spMkLst>
            <pc:docMk/>
            <pc:sldMk cId="0" sldId="272"/>
            <ac:spMk id="287" creationId="{00000000-0000-0000-0000-000000000000}"/>
          </ac:spMkLst>
        </pc:spChg>
      </pc:sldChg>
      <pc:sldChg chg="modSp add mod ord">
        <pc:chgData name="Srinivasa Rao" userId="a6b54366-f13d-4292-8bb4-f06c50909b1e" providerId="ADAL" clId="{CF7D4108-D40D-A74D-804B-296130AF4168}" dt="2023-10-10T07:57:48.161" v="68" actId="20577"/>
        <pc:sldMkLst>
          <pc:docMk/>
          <pc:sldMk cId="0" sldId="276"/>
        </pc:sldMkLst>
        <pc:spChg chg="mod">
          <ac:chgData name="Srinivasa Rao" userId="a6b54366-f13d-4292-8bb4-f06c50909b1e" providerId="ADAL" clId="{CF7D4108-D40D-A74D-804B-296130AF4168}" dt="2023-10-10T07:57:48.161" v="68" actId="20577"/>
          <ac:spMkLst>
            <pc:docMk/>
            <pc:sldMk cId="0" sldId="276"/>
            <ac:spMk id="228" creationId="{00000000-0000-0000-0000-000000000000}"/>
          </ac:spMkLst>
        </pc:spChg>
      </pc:sldChg>
    </pc:docChg>
  </pc:docChgLst>
  <pc:docChgLst>
    <pc:chgData name="Srinivasa Rao" userId="a6b54366-f13d-4292-8bb4-f06c50909b1e" providerId="ADAL" clId="{4C45BD14-0AEB-784A-8058-BFAF9E8F22F7}"/>
    <pc:docChg chg="modSld">
      <pc:chgData name="Srinivasa Rao" userId="a6b54366-f13d-4292-8bb4-f06c50909b1e" providerId="ADAL" clId="{4C45BD14-0AEB-784A-8058-BFAF9E8F22F7}" dt="2024-02-03T21:14:23.774" v="8" actId="20577"/>
      <pc:docMkLst>
        <pc:docMk/>
      </pc:docMkLst>
      <pc:sldChg chg="modSp mod">
        <pc:chgData name="Srinivasa Rao" userId="a6b54366-f13d-4292-8bb4-f06c50909b1e" providerId="ADAL" clId="{4C45BD14-0AEB-784A-8058-BFAF9E8F22F7}" dt="2024-02-03T21:14:23.774" v="8" actId="20577"/>
        <pc:sldMkLst>
          <pc:docMk/>
          <pc:sldMk cId="0" sldId="256"/>
        </pc:sldMkLst>
        <pc:spChg chg="mod">
          <ac:chgData name="Srinivasa Rao" userId="a6b54366-f13d-4292-8bb4-f06c50909b1e" providerId="ADAL" clId="{4C45BD14-0AEB-784A-8058-BFAF9E8F22F7}" dt="2024-02-03T21:14:23.774" v="8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4C45BD14-0AEB-784A-8058-BFAF9E8F22F7}" dt="2024-02-03T21:14:19.535" v="2" actId="20577"/>
        <pc:sldMkLst>
          <pc:docMk/>
          <pc:sldMk cId="0" sldId="276"/>
        </pc:sldMkLst>
        <pc:spChg chg="mod">
          <ac:chgData name="Srinivasa Rao" userId="a6b54366-f13d-4292-8bb4-f06c50909b1e" providerId="ADAL" clId="{4C45BD14-0AEB-784A-8058-BFAF9E8F22F7}" dt="2024-02-03T21:14:19.535" v="2" actId="20577"/>
          <ac:spMkLst>
            <pc:docMk/>
            <pc:sldMk cId="0" sldId="276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385DF428-08F5-EA40-8E12-3B8141233526}"/>
    <pc:docChg chg="custSel modSld">
      <pc:chgData name="Srinivasa Rao" userId="a6b54366-f13d-4292-8bb4-f06c50909b1e" providerId="ADAL" clId="{385DF428-08F5-EA40-8E12-3B8141233526}" dt="2024-01-22T20:30:41.648" v="473" actId="478"/>
      <pc:docMkLst>
        <pc:docMk/>
      </pc:docMkLst>
      <pc:sldChg chg="addSp delSp modSp mod modAnim">
        <pc:chgData name="Srinivasa Rao" userId="a6b54366-f13d-4292-8bb4-f06c50909b1e" providerId="ADAL" clId="{385DF428-08F5-EA40-8E12-3B8141233526}" dt="2024-01-22T20:04:00.522" v="98"/>
        <pc:sldMkLst>
          <pc:docMk/>
          <pc:sldMk cId="0" sldId="259"/>
        </pc:sldMkLst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2" creationId="{4AEDAC86-9CF1-9124-0E11-A8229DFE9BBF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3" creationId="{71C6A929-9A26-B46B-9A09-A39B6B4EAB19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9" creationId="{8CB16B1E-82A3-2FEE-BFCE-AC5FE4B281B3}"/>
          </ac:spMkLst>
        </pc:spChg>
        <pc:spChg chg="add mod">
          <ac:chgData name="Srinivasa Rao" userId="a6b54366-f13d-4292-8bb4-f06c50909b1e" providerId="ADAL" clId="{385DF428-08F5-EA40-8E12-3B8141233526}" dt="2024-01-22T20:03:53.907" v="97" actId="14100"/>
          <ac:spMkLst>
            <pc:docMk/>
            <pc:sldMk cId="0" sldId="259"/>
            <ac:spMk id="22" creationId="{48A18897-1BC6-78F3-6C02-0C186E9273C9}"/>
          </ac:spMkLst>
        </pc:spChg>
        <pc:picChg chg="del mod">
          <ac:chgData name="Srinivasa Rao" userId="a6b54366-f13d-4292-8bb4-f06c50909b1e" providerId="ADAL" clId="{385DF428-08F5-EA40-8E12-3B8141233526}" dt="2024-01-22T20:02:23.191" v="52" actId="478"/>
          <ac:picMkLst>
            <pc:docMk/>
            <pc:sldMk cId="0" sldId="259"/>
            <ac:picMk id="23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5" creationId="{E93AC290-10D5-DD5B-FDB9-34E2FCCD7D9E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7" creationId="{3B41C19F-11DE-2D4C-831B-0848F8C6399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0" creationId="{C28287E6-DF3C-8ABB-EC22-97879B7DE677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3" creationId="{55F776A6-B600-5EA0-8499-850C0E374D6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9" creationId="{0206CDD4-CB51-F4F6-B6BB-6912D9347270}"/>
          </ac:cxnSpMkLst>
        </pc:cxnChg>
      </pc:sldChg>
      <pc:sldChg chg="addSp delSp modSp mod delAnim modAnim">
        <pc:chgData name="Srinivasa Rao" userId="a6b54366-f13d-4292-8bb4-f06c50909b1e" providerId="ADAL" clId="{385DF428-08F5-EA40-8E12-3B8141233526}" dt="2024-01-22T20:28:23.497" v="462" actId="20577"/>
        <pc:sldMkLst>
          <pc:docMk/>
          <pc:sldMk cId="0" sldId="260"/>
        </pc:sldMkLst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" creationId="{F7638E05-D6C2-ED93-6ED8-39D99866195F}"/>
          </ac:spMkLst>
        </pc:spChg>
        <pc:spChg chg="add mod topLvl">
          <ac:chgData name="Srinivasa Rao" userId="a6b54366-f13d-4292-8bb4-f06c50909b1e" providerId="ADAL" clId="{385DF428-08F5-EA40-8E12-3B8141233526}" dt="2024-01-22T20:28:20.789" v="460" actId="20577"/>
          <ac:spMkLst>
            <pc:docMk/>
            <pc:sldMk cId="0" sldId="260"/>
            <ac:spMk id="3" creationId="{2E49A6AB-3B8C-7884-D42F-D99D6565ECFB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6" creationId="{791F515A-91E7-93F7-B72E-010D909B377C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10" creationId="{43926CDF-0776-B87F-3816-1701A6108A9D}"/>
          </ac:spMkLst>
        </pc:spChg>
        <pc:spChg chg="add mod topLvl">
          <ac:chgData name="Srinivasa Rao" userId="a6b54366-f13d-4292-8bb4-f06c50909b1e" providerId="ADAL" clId="{385DF428-08F5-EA40-8E12-3B8141233526}" dt="2024-01-22T20:28:23.497" v="462" actId="20577"/>
          <ac:spMkLst>
            <pc:docMk/>
            <pc:sldMk cId="0" sldId="260"/>
            <ac:spMk id="11" creationId="{B2FB4E21-BE4D-9F5B-7699-88EE36BBFAFE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2" creationId="{00000000-0000-0000-0000-000000000000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3" creationId="{00000000-0000-0000-0000-000000000000}"/>
          </ac:spMkLst>
        </pc:spChg>
        <pc:grpChg chg="add del mod">
          <ac:chgData name="Srinivasa Rao" userId="a6b54366-f13d-4292-8bb4-f06c50909b1e" providerId="ADAL" clId="{385DF428-08F5-EA40-8E12-3B8141233526}" dt="2024-01-22T20:09:26.483" v="152" actId="165"/>
          <ac:grpSpMkLst>
            <pc:docMk/>
            <pc:sldMk cId="0" sldId="260"/>
            <ac:grpSpMk id="16" creationId="{7CAF9601-123B-A2F7-9D2F-38C0FB4A5C10}"/>
          </ac:grpSpMkLst>
        </pc:grpChg>
        <pc:picChg chg="del mod">
          <ac:chgData name="Srinivasa Rao" userId="a6b54366-f13d-4292-8bb4-f06c50909b1e" providerId="ADAL" clId="{385DF428-08F5-EA40-8E12-3B8141233526}" dt="2024-01-22T20:10:02.713" v="155" actId="478"/>
          <ac:picMkLst>
            <pc:docMk/>
            <pc:sldMk cId="0" sldId="260"/>
            <ac:picMk id="241" creationId="{00000000-0000-0000-0000-000000000000}"/>
          </ac:picMkLst>
        </pc:pic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4" creationId="{4E5C2CFE-134D-B33B-ED88-77DAB66A1E5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5" creationId="{2DD3B217-B132-12C0-B5C1-CB918C748CD3}"/>
          </ac:cxnSpMkLst>
        </pc:cxnChg>
        <pc:cxnChg chg="add del mod">
          <ac:chgData name="Srinivasa Rao" userId="a6b54366-f13d-4292-8bb4-f06c50909b1e" providerId="ADAL" clId="{385DF428-08F5-EA40-8E12-3B8141233526}" dt="2024-01-22T20:06:37.047" v="107" actId="478"/>
          <ac:cxnSpMkLst>
            <pc:docMk/>
            <pc:sldMk cId="0" sldId="260"/>
            <ac:cxnSpMk id="7" creationId="{B6E1AA71-1033-34A9-5218-27115A6607FF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8" creationId="{E3D05710-AA27-EDBE-D6B8-71F7F220BBD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9" creationId="{C2957F95-E39D-5B8A-9F18-3D3D24CD72A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2" creationId="{46BEE80B-A1E3-3078-7B51-6B8B638ED51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3" creationId="{E5D58D1D-90A0-9FBF-9560-CCDB9F88133A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30:41.648" v="473" actId="478"/>
        <pc:sldMkLst>
          <pc:docMk/>
          <pc:sldMk cId="0" sldId="261"/>
        </pc:sldMkLst>
        <pc:spChg chg="add mod">
          <ac:chgData name="Srinivasa Rao" userId="a6b54366-f13d-4292-8bb4-f06c50909b1e" providerId="ADAL" clId="{385DF428-08F5-EA40-8E12-3B8141233526}" dt="2024-01-22T20:26:26.609" v="390" actId="403"/>
          <ac:spMkLst>
            <pc:docMk/>
            <pc:sldMk cId="0" sldId="261"/>
            <ac:spMk id="2" creationId="{111405FD-9846-3D4D-A348-4BF0DC04BFD1}"/>
          </ac:spMkLst>
        </pc:spChg>
        <pc:spChg chg="add mod">
          <ac:chgData name="Srinivasa Rao" userId="a6b54366-f13d-4292-8bb4-f06c50909b1e" providerId="ADAL" clId="{385DF428-08F5-EA40-8E12-3B8141233526}" dt="2024-01-22T20:26:15.095" v="389" actId="404"/>
          <ac:spMkLst>
            <pc:docMk/>
            <pc:sldMk cId="0" sldId="261"/>
            <ac:spMk id="3" creationId="{7280B5BE-3263-FB6D-24D2-DCB538E2D876}"/>
          </ac:spMkLst>
        </pc:spChg>
        <pc:spChg chg="add mod">
          <ac:chgData name="Srinivasa Rao" userId="a6b54366-f13d-4292-8bb4-f06c50909b1e" providerId="ADAL" clId="{385DF428-08F5-EA40-8E12-3B8141233526}" dt="2024-01-22T20:26:51.809" v="406" actId="404"/>
          <ac:spMkLst>
            <pc:docMk/>
            <pc:sldMk cId="0" sldId="261"/>
            <ac:spMk id="4" creationId="{E6C066FD-5FF0-4F85-6D37-0F7D526A2FA2}"/>
          </ac:spMkLst>
        </pc:spChg>
        <pc:spChg chg="add mod">
          <ac:chgData name="Srinivasa Rao" userId="a6b54366-f13d-4292-8bb4-f06c50909b1e" providerId="ADAL" clId="{385DF428-08F5-EA40-8E12-3B8141233526}" dt="2024-01-22T20:22:33.659" v="344"/>
          <ac:spMkLst>
            <pc:docMk/>
            <pc:sldMk cId="0" sldId="261"/>
            <ac:spMk id="5" creationId="{879BE87F-41FB-C197-3290-3C04F94141A4}"/>
          </ac:spMkLst>
        </pc:spChg>
        <pc:spChg chg="add mod">
          <ac:chgData name="Srinivasa Rao" userId="a6b54366-f13d-4292-8bb4-f06c50909b1e" providerId="ADAL" clId="{385DF428-08F5-EA40-8E12-3B8141233526}" dt="2024-01-22T20:27:03.509" v="422" actId="404"/>
          <ac:spMkLst>
            <pc:docMk/>
            <pc:sldMk cId="0" sldId="261"/>
            <ac:spMk id="6" creationId="{967A144A-61CD-8AFF-8BD1-467357D1B224}"/>
          </ac:spMkLst>
        </pc:spChg>
        <pc:spChg chg="add mod">
          <ac:chgData name="Srinivasa Rao" userId="a6b54366-f13d-4292-8bb4-f06c50909b1e" providerId="ADAL" clId="{385DF428-08F5-EA40-8E12-3B8141233526}" dt="2024-01-22T20:27:16.042" v="438" actId="404"/>
          <ac:spMkLst>
            <pc:docMk/>
            <pc:sldMk cId="0" sldId="261"/>
            <ac:spMk id="7" creationId="{2BFC06A4-BE16-905C-441D-98F1EFC3A0CA}"/>
          </ac:spMkLst>
        </pc:spChg>
        <pc:spChg chg="add mod">
          <ac:chgData name="Srinivasa Rao" userId="a6b54366-f13d-4292-8bb4-f06c50909b1e" providerId="ADAL" clId="{385DF428-08F5-EA40-8E12-3B8141233526}" dt="2024-01-22T20:28:53.965" v="466" actId="1036"/>
          <ac:spMkLst>
            <pc:docMk/>
            <pc:sldMk cId="0" sldId="261"/>
            <ac:spMk id="27" creationId="{FF259007-E514-0D10-4C9A-FEC0D779FD30}"/>
          </ac:spMkLst>
        </pc:spChg>
        <pc:spChg chg="add mod">
          <ac:chgData name="Srinivasa Rao" userId="a6b54366-f13d-4292-8bb4-f06c50909b1e" providerId="ADAL" clId="{385DF428-08F5-EA40-8E12-3B8141233526}" dt="2024-01-22T20:27:43.527" v="448" actId="1076"/>
          <ac:spMkLst>
            <pc:docMk/>
            <pc:sldMk cId="0" sldId="261"/>
            <ac:spMk id="28" creationId="{FAC9BB56-0D42-3E69-81BE-24D69D8BA43A}"/>
          </ac:spMkLst>
        </pc:spChg>
        <pc:spChg chg="add mod">
          <ac:chgData name="Srinivasa Rao" userId="a6b54366-f13d-4292-8bb4-f06c50909b1e" providerId="ADAL" clId="{385DF428-08F5-EA40-8E12-3B8141233526}" dt="2024-01-22T20:28:06.124" v="456" actId="20577"/>
          <ac:spMkLst>
            <pc:docMk/>
            <pc:sldMk cId="0" sldId="261"/>
            <ac:spMk id="29" creationId="{819B59E6-C0E4-9965-D81A-005309928E7A}"/>
          </ac:spMkLst>
        </pc:spChg>
        <pc:spChg chg="add mod">
          <ac:chgData name="Srinivasa Rao" userId="a6b54366-f13d-4292-8bb4-f06c50909b1e" providerId="ADAL" clId="{385DF428-08F5-EA40-8E12-3B8141233526}" dt="2024-01-22T20:28:13.591" v="458" actId="1076"/>
          <ac:spMkLst>
            <pc:docMk/>
            <pc:sldMk cId="0" sldId="261"/>
            <ac:spMk id="30" creationId="{11767F5E-9A95-33C3-5653-45C4A859C7E5}"/>
          </ac:spMkLst>
        </pc:spChg>
        <pc:picChg chg="del mod">
          <ac:chgData name="Srinivasa Rao" userId="a6b54366-f13d-4292-8bb4-f06c50909b1e" providerId="ADAL" clId="{385DF428-08F5-EA40-8E12-3B8141233526}" dt="2024-01-22T20:30:41.648" v="473" actId="478"/>
          <ac:picMkLst>
            <pc:docMk/>
            <pc:sldMk cId="0" sldId="261"/>
            <ac:picMk id="245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24:04.227" v="357" actId="13822"/>
          <ac:cxnSpMkLst>
            <pc:docMk/>
            <pc:sldMk cId="0" sldId="261"/>
            <ac:cxnSpMk id="9" creationId="{AF50A5CE-1508-3D2B-187D-A9B7CAD73810}"/>
          </ac:cxnSpMkLst>
        </pc:cxnChg>
        <pc:cxnChg chg="add mod">
          <ac:chgData name="Srinivasa Rao" userId="a6b54366-f13d-4292-8bb4-f06c50909b1e" providerId="ADAL" clId="{385DF428-08F5-EA40-8E12-3B8141233526}" dt="2024-01-22T20:24:16.076" v="359" actId="13822"/>
          <ac:cxnSpMkLst>
            <pc:docMk/>
            <pc:sldMk cId="0" sldId="261"/>
            <ac:cxnSpMk id="12" creationId="{3308AB87-63D1-E2D6-4884-D545A6AB172D}"/>
          </ac:cxnSpMkLst>
        </pc:cxnChg>
        <pc:cxnChg chg="add mod">
          <ac:chgData name="Srinivasa Rao" userId="a6b54366-f13d-4292-8bb4-f06c50909b1e" providerId="ADAL" clId="{385DF428-08F5-EA40-8E12-3B8141233526}" dt="2024-01-22T20:27:50.874" v="449" actId="13822"/>
          <ac:cxnSpMkLst>
            <pc:docMk/>
            <pc:sldMk cId="0" sldId="261"/>
            <ac:cxnSpMk id="14" creationId="{859E68A9-E405-8AA7-270B-4293EA907089}"/>
          </ac:cxnSpMkLst>
        </pc:cxnChg>
        <pc:cxnChg chg="add mod">
          <ac:chgData name="Srinivasa Rao" userId="a6b54366-f13d-4292-8bb4-f06c50909b1e" providerId="ADAL" clId="{385DF428-08F5-EA40-8E12-3B8141233526}" dt="2024-01-22T20:24:40.676" v="362" actId="13822"/>
          <ac:cxnSpMkLst>
            <pc:docMk/>
            <pc:sldMk cId="0" sldId="261"/>
            <ac:cxnSpMk id="16" creationId="{7A25F485-ED86-9640-734D-F5966928BD36}"/>
          </ac:cxnSpMkLst>
        </pc:cxnChg>
        <pc:cxnChg chg="add mod">
          <ac:chgData name="Srinivasa Rao" userId="a6b54366-f13d-4292-8bb4-f06c50909b1e" providerId="ADAL" clId="{385DF428-08F5-EA40-8E12-3B8141233526}" dt="2024-01-22T20:24:50.526" v="364" actId="13822"/>
          <ac:cxnSpMkLst>
            <pc:docMk/>
            <pc:sldMk cId="0" sldId="261"/>
            <ac:cxnSpMk id="18" creationId="{E35C09D1-32DD-1E0D-BAEE-C91892C2DE2F}"/>
          </ac:cxnSpMkLst>
        </pc:cxnChg>
        <pc:cxnChg chg="add mod">
          <ac:chgData name="Srinivasa Rao" userId="a6b54366-f13d-4292-8bb4-f06c50909b1e" providerId="ADAL" clId="{385DF428-08F5-EA40-8E12-3B8141233526}" dt="2024-01-22T20:24:59.459" v="366" actId="13822"/>
          <ac:cxnSpMkLst>
            <pc:docMk/>
            <pc:sldMk cId="0" sldId="261"/>
            <ac:cxnSpMk id="20" creationId="{EAEF57AA-DD4F-540E-F046-0DE171EFB6ED}"/>
          </ac:cxnSpMkLst>
        </pc:cxnChg>
        <pc:cxnChg chg="add mod">
          <ac:chgData name="Srinivasa Rao" userId="a6b54366-f13d-4292-8bb4-f06c50909b1e" providerId="ADAL" clId="{385DF428-08F5-EA40-8E12-3B8141233526}" dt="2024-01-22T20:25:08.509" v="368" actId="13822"/>
          <ac:cxnSpMkLst>
            <pc:docMk/>
            <pc:sldMk cId="0" sldId="261"/>
            <ac:cxnSpMk id="22" creationId="{D219B9E1-98F4-B627-1037-002A4B892556}"/>
          </ac:cxnSpMkLst>
        </pc:cxnChg>
        <pc:cxnChg chg="add mod">
          <ac:chgData name="Srinivasa Rao" userId="a6b54366-f13d-4292-8bb4-f06c50909b1e" providerId="ADAL" clId="{385DF428-08F5-EA40-8E12-3B8141233526}" dt="2024-01-22T20:25:22.743" v="370" actId="13822"/>
          <ac:cxnSpMkLst>
            <pc:docMk/>
            <pc:sldMk cId="0" sldId="261"/>
            <ac:cxnSpMk id="24" creationId="{D4D26C92-35E2-2B33-7EDA-33FAAF2F65CB}"/>
          </ac:cxnSpMkLst>
        </pc:cxnChg>
        <pc:cxnChg chg="add mod">
          <ac:chgData name="Srinivasa Rao" userId="a6b54366-f13d-4292-8bb4-f06c50909b1e" providerId="ADAL" clId="{385DF428-08F5-EA40-8E12-3B8141233526}" dt="2024-01-22T20:25:37.692" v="372" actId="13822"/>
          <ac:cxnSpMkLst>
            <pc:docMk/>
            <pc:sldMk cId="0" sldId="261"/>
            <ac:cxnSpMk id="26" creationId="{507CD874-F511-9D29-CADD-61A0BD520EE0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5:31.228" v="288" actId="478"/>
        <pc:sldMkLst>
          <pc:docMk/>
          <pc:sldMk cId="0" sldId="262"/>
        </pc:sldMkLst>
        <pc:spChg chg="add mod">
          <ac:chgData name="Srinivasa Rao" userId="a6b54366-f13d-4292-8bb4-f06c50909b1e" providerId="ADAL" clId="{385DF428-08F5-EA40-8E12-3B8141233526}" dt="2024-01-22T20:12:02.801" v="193" actId="1076"/>
          <ac:spMkLst>
            <pc:docMk/>
            <pc:sldMk cId="0" sldId="262"/>
            <ac:spMk id="2" creationId="{8DCC86B0-9368-9F36-17CA-355B376F202D}"/>
          </ac:spMkLst>
        </pc:spChg>
        <pc:spChg chg="add mod">
          <ac:chgData name="Srinivasa Rao" userId="a6b54366-f13d-4292-8bb4-f06c50909b1e" providerId="ADAL" clId="{385DF428-08F5-EA40-8E12-3B8141233526}" dt="2024-01-22T20:12:49.350" v="226" actId="404"/>
          <ac:spMkLst>
            <pc:docMk/>
            <pc:sldMk cId="0" sldId="262"/>
            <ac:spMk id="7" creationId="{007A683A-4A18-2710-86D7-5627B2A1154D}"/>
          </ac:spMkLst>
        </pc:spChg>
        <pc:spChg chg="add mod">
          <ac:chgData name="Srinivasa Rao" userId="a6b54366-f13d-4292-8bb4-f06c50909b1e" providerId="ADAL" clId="{385DF428-08F5-EA40-8E12-3B8141233526}" dt="2024-01-22T20:13:03.754" v="232" actId="1076"/>
          <ac:spMkLst>
            <pc:docMk/>
            <pc:sldMk cId="0" sldId="262"/>
            <ac:spMk id="8" creationId="{47DDC5AD-9D47-82B0-3E0F-031657796C39}"/>
          </ac:spMkLst>
        </pc:spChg>
        <pc:spChg chg="add mod">
          <ac:chgData name="Srinivasa Rao" userId="a6b54366-f13d-4292-8bb4-f06c50909b1e" providerId="ADAL" clId="{385DF428-08F5-EA40-8E12-3B8141233526}" dt="2024-01-22T20:13:26.071" v="258" actId="1036"/>
          <ac:spMkLst>
            <pc:docMk/>
            <pc:sldMk cId="0" sldId="262"/>
            <ac:spMk id="9" creationId="{FD8C3C49-8D95-0469-3025-7574C3ED0EBD}"/>
          </ac:spMkLst>
        </pc:spChg>
        <pc:spChg chg="add mod">
          <ac:chgData name="Srinivasa Rao" userId="a6b54366-f13d-4292-8bb4-f06c50909b1e" providerId="ADAL" clId="{385DF428-08F5-EA40-8E12-3B8141233526}" dt="2024-01-22T20:13:51.932" v="274" actId="1076"/>
          <ac:spMkLst>
            <pc:docMk/>
            <pc:sldMk cId="0" sldId="262"/>
            <ac:spMk id="10" creationId="{087317FC-4DEB-BE4F-225C-4BED5EAA4F06}"/>
          </ac:spMkLst>
        </pc:spChg>
        <pc:spChg chg="add mod">
          <ac:chgData name="Srinivasa Rao" userId="a6b54366-f13d-4292-8bb4-f06c50909b1e" providerId="ADAL" clId="{385DF428-08F5-EA40-8E12-3B8141233526}" dt="2024-01-22T20:14:53.265" v="284" actId="20577"/>
          <ac:spMkLst>
            <pc:docMk/>
            <pc:sldMk cId="0" sldId="262"/>
            <ac:spMk id="17" creationId="{377D58C0-193C-529E-FCFC-BC9807FAFCEF}"/>
          </ac:spMkLst>
        </pc:spChg>
        <pc:picChg chg="del mod">
          <ac:chgData name="Srinivasa Rao" userId="a6b54366-f13d-4292-8bb4-f06c50909b1e" providerId="ADAL" clId="{385DF428-08F5-EA40-8E12-3B8141233526}" dt="2024-01-22T20:15:31.228" v="288" actId="478"/>
          <ac:picMkLst>
            <pc:docMk/>
            <pc:sldMk cId="0" sldId="262"/>
            <ac:picMk id="250" creationId="{00000000-0000-0000-0000-000000000000}"/>
          </ac:picMkLst>
        </pc:picChg>
        <pc:cxnChg chg="add del">
          <ac:chgData name="Srinivasa Rao" userId="a6b54366-f13d-4292-8bb4-f06c50909b1e" providerId="ADAL" clId="{385DF428-08F5-EA40-8E12-3B8141233526}" dt="2024-01-22T20:12:13.558" v="195" actId="478"/>
          <ac:cxnSpMkLst>
            <pc:docMk/>
            <pc:sldMk cId="0" sldId="262"/>
            <ac:cxnSpMk id="4" creationId="{3F876F45-0E9E-8FFB-16DE-1282DFFCEB9E}"/>
          </ac:cxnSpMkLst>
        </pc:cxnChg>
        <pc:cxnChg chg="add mod">
          <ac:chgData name="Srinivasa Rao" userId="a6b54366-f13d-4292-8bb4-f06c50909b1e" providerId="ADAL" clId="{385DF428-08F5-EA40-8E12-3B8141233526}" dt="2024-01-22T20:12:30.834" v="198" actId="1076"/>
          <ac:cxnSpMkLst>
            <pc:docMk/>
            <pc:sldMk cId="0" sldId="262"/>
            <ac:cxnSpMk id="6" creationId="{A2ED956C-A0C7-576F-9E88-BA299E094450}"/>
          </ac:cxnSpMkLst>
        </pc:cxnChg>
        <pc:cxnChg chg="add mod">
          <ac:chgData name="Srinivasa Rao" userId="a6b54366-f13d-4292-8bb4-f06c50909b1e" providerId="ADAL" clId="{385DF428-08F5-EA40-8E12-3B8141233526}" dt="2024-01-22T20:14:17.582" v="278" actId="13822"/>
          <ac:cxnSpMkLst>
            <pc:docMk/>
            <pc:sldMk cId="0" sldId="262"/>
            <ac:cxnSpMk id="12" creationId="{79BB3D83-F809-9314-6F5F-8D44A95B8370}"/>
          </ac:cxnSpMkLst>
        </pc:cxnChg>
        <pc:cxnChg chg="add mod">
          <ac:chgData name="Srinivasa Rao" userId="a6b54366-f13d-4292-8bb4-f06c50909b1e" providerId="ADAL" clId="{385DF428-08F5-EA40-8E12-3B8141233526}" dt="2024-01-22T20:14:14.398" v="277" actId="13822"/>
          <ac:cxnSpMkLst>
            <pc:docMk/>
            <pc:sldMk cId="0" sldId="262"/>
            <ac:cxnSpMk id="14" creationId="{FA3BCE77-79B4-2F92-43DC-0F8D6E2D3900}"/>
          </ac:cxnSpMkLst>
        </pc:cxnChg>
        <pc:cxnChg chg="add mod">
          <ac:chgData name="Srinivasa Rao" userId="a6b54366-f13d-4292-8bb4-f06c50909b1e" providerId="ADAL" clId="{385DF428-08F5-EA40-8E12-3B8141233526}" dt="2024-01-22T20:14:40.164" v="280" actId="13822"/>
          <ac:cxnSpMkLst>
            <pc:docMk/>
            <pc:sldMk cId="0" sldId="262"/>
            <ac:cxnSpMk id="16" creationId="{E71E4CD4-3479-5BCD-F603-8E72A14A9EF4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6:51.776" v="337" actId="478"/>
        <pc:sldMkLst>
          <pc:docMk/>
          <pc:sldMk cId="0" sldId="263"/>
        </pc:sldMkLst>
        <pc:spChg chg="add mod">
          <ac:chgData name="Srinivasa Rao" userId="a6b54366-f13d-4292-8bb4-f06c50909b1e" providerId="ADAL" clId="{385DF428-08F5-EA40-8E12-3B8141233526}" dt="2024-01-22T20:16:11.624" v="304" actId="20577"/>
          <ac:spMkLst>
            <pc:docMk/>
            <pc:sldMk cId="0" sldId="263"/>
            <ac:spMk id="2" creationId="{97D8FA68-4C72-1928-A32C-9FFE88E5FC8B}"/>
          </ac:spMkLst>
        </pc:spChg>
        <pc:spChg chg="add mod">
          <ac:chgData name="Srinivasa Rao" userId="a6b54366-f13d-4292-8bb4-f06c50909b1e" providerId="ADAL" clId="{385DF428-08F5-EA40-8E12-3B8141233526}" dt="2024-01-22T20:16:34.277" v="336" actId="20577"/>
          <ac:spMkLst>
            <pc:docMk/>
            <pc:sldMk cId="0" sldId="263"/>
            <ac:spMk id="4" creationId="{8B1B026D-896D-DCA8-3AE5-E60A6DE9BF7E}"/>
          </ac:spMkLst>
        </pc:spChg>
        <pc:spChg chg="add mod">
          <ac:chgData name="Srinivasa Rao" userId="a6b54366-f13d-4292-8bb4-f06c50909b1e" providerId="ADAL" clId="{385DF428-08F5-EA40-8E12-3B8141233526}" dt="2024-01-22T20:16:22.152" v="318" actId="20577"/>
          <ac:spMkLst>
            <pc:docMk/>
            <pc:sldMk cId="0" sldId="263"/>
            <ac:spMk id="5" creationId="{B9D6D43C-5BCB-E09D-D715-F374B77A1800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6" creationId="{736540DC-39C1-7725-8CD2-FA95E9F96DAD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7" creationId="{A87F99AE-D893-4BE0-A874-F955972C4024}"/>
          </ac:spMkLst>
        </pc:spChg>
        <pc:spChg chg="add mod">
          <ac:chgData name="Srinivasa Rao" userId="a6b54366-f13d-4292-8bb4-f06c50909b1e" providerId="ADAL" clId="{385DF428-08F5-EA40-8E12-3B8141233526}" dt="2024-01-22T20:16:19.340" v="313" actId="20577"/>
          <ac:spMkLst>
            <pc:docMk/>
            <pc:sldMk cId="0" sldId="263"/>
            <ac:spMk id="11" creationId="{894B205F-7AFC-0CA6-DD6B-BB72F67ED289}"/>
          </ac:spMkLst>
        </pc:spChg>
        <pc:picChg chg="del mod">
          <ac:chgData name="Srinivasa Rao" userId="a6b54366-f13d-4292-8bb4-f06c50909b1e" providerId="ADAL" clId="{385DF428-08F5-EA40-8E12-3B8141233526}" dt="2024-01-22T20:16:51.776" v="337" actId="478"/>
          <ac:picMkLst>
            <pc:docMk/>
            <pc:sldMk cId="0" sldId="263"/>
            <ac:picMk id="25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3" creationId="{309CC855-FBDF-53EA-ABEF-F0565ED77EED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8" creationId="{001F4393-D8CF-9F39-030E-75A164BBBFA9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9" creationId="{2348B543-8E85-07EE-6C50-E341065B3A90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10" creationId="{CDBFE693-41FE-9C00-60FF-F948DF8DFAB0}"/>
          </ac:cxnSpMkLst>
        </pc:cxnChg>
      </pc:sldChg>
      <pc:sldChg chg="modSp mod">
        <pc:chgData name="Srinivasa Rao" userId="a6b54366-f13d-4292-8bb4-f06c50909b1e" providerId="ADAL" clId="{385DF428-08F5-EA40-8E12-3B8141233526}" dt="2024-01-22T19:58:17.709" v="5" actId="20577"/>
        <pc:sldMkLst>
          <pc:docMk/>
          <pc:sldMk cId="0" sldId="276"/>
        </pc:sldMkLst>
        <pc:spChg chg="mod">
          <ac:chgData name="Srinivasa Rao" userId="a6b54366-f13d-4292-8bb4-f06c50909b1e" providerId="ADAL" clId="{385DF428-08F5-EA40-8E12-3B8141233526}" dt="2024-01-22T19:58:17.709" v="5" actId="20577"/>
          <ac:spMkLst>
            <pc:docMk/>
            <pc:sldMk cId="0" sldId="276"/>
            <ac:spMk id="22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10:00am, please ask if you have any questions </a:t>
            </a:r>
            <a:r>
              <a:rPr lang="en-GB"/>
              <a:t>about what we learnt so far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(x=1){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rint(“Let’s move on!”)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ibrary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requireNamespace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quietly = TRUE))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::install("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limma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install_github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hadley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Hilary 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4AEDAC86-9CF1-9124-0E11-A8229DFE9BBF}"/>
              </a:ext>
            </a:extLst>
          </p:cNvPr>
          <p:cNvSpPr/>
          <p:nvPr/>
        </p:nvSpPr>
        <p:spPr>
          <a:xfrm>
            <a:off x="4438306" y="2563195"/>
            <a:ext cx="2351314" cy="99576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71C6A929-9A26-B46B-9A09-A39B6B4EAB19}"/>
              </a:ext>
            </a:extLst>
          </p:cNvPr>
          <p:cNvSpPr/>
          <p:nvPr/>
        </p:nvSpPr>
        <p:spPr>
          <a:xfrm>
            <a:off x="6977549" y="4048961"/>
            <a:ext cx="1852551" cy="63684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3AC290-10D5-DD5B-FDB9-34E2FCCD7D9E}"/>
              </a:ext>
            </a:extLst>
          </p:cNvPr>
          <p:cNvCxnSpPr>
            <a:endCxn id="2" idx="0"/>
          </p:cNvCxnSpPr>
          <p:nvPr/>
        </p:nvCxnSpPr>
        <p:spPr>
          <a:xfrm>
            <a:off x="5613963" y="2173184"/>
            <a:ext cx="0" cy="39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3B41C19F-11DE-2D4C-831B-0848F8C63999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6789620" y="3061080"/>
            <a:ext cx="1114205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B16B1E-82A3-2FEE-BFCE-AC5FE4B281B3}"/>
              </a:ext>
            </a:extLst>
          </p:cNvPr>
          <p:cNvSpPr txBox="1"/>
          <p:nvPr/>
        </p:nvSpPr>
        <p:spPr>
          <a:xfrm>
            <a:off x="6882547" y="2649327"/>
            <a:ext cx="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8287E6-DF3C-8ABB-EC22-97879B7DE67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613963" y="3558964"/>
            <a:ext cx="0" cy="205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F776A6-B600-5EA0-8499-850C0E374D69}"/>
              </a:ext>
            </a:extLst>
          </p:cNvPr>
          <p:cNvCxnSpPr>
            <a:cxnSpLocks/>
          </p:cNvCxnSpPr>
          <p:nvPr/>
        </p:nvCxnSpPr>
        <p:spPr>
          <a:xfrm>
            <a:off x="5616692" y="5617029"/>
            <a:ext cx="0" cy="39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206CDD4-CB51-F4F6-B6BB-6912D9347270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6291920" y="4005123"/>
            <a:ext cx="931221" cy="2292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A18897-1BC6-78F3-6C02-0C186E9273C9}"/>
              </a:ext>
            </a:extLst>
          </p:cNvPr>
          <p:cNvSpPr txBox="1"/>
          <p:nvPr/>
        </p:nvSpPr>
        <p:spPr>
          <a:xfrm>
            <a:off x="4438306" y="3762720"/>
            <a:ext cx="99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500" lnSpcReduction="2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4580468" y="4592164"/>
            <a:ext cx="955921" cy="306323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400" b="0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8085635" y="4557494"/>
            <a:ext cx="748309" cy="306323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400" b="0" strike="noStrike" spc="-1" dirty="0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F7638E05-D6C2-ED93-6ED8-39D99866195F}"/>
              </a:ext>
            </a:extLst>
          </p:cNvPr>
          <p:cNvSpPr/>
          <p:nvPr/>
        </p:nvSpPr>
        <p:spPr>
          <a:xfrm>
            <a:off x="5806128" y="2664191"/>
            <a:ext cx="1965229" cy="84426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2E49A6AB-3B8C-7884-D42F-D99D6565ECFB}"/>
              </a:ext>
            </a:extLst>
          </p:cNvPr>
          <p:cNvSpPr/>
          <p:nvPr/>
        </p:nvSpPr>
        <p:spPr>
          <a:xfrm>
            <a:off x="7928428" y="3923898"/>
            <a:ext cx="1062724" cy="539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Statements_a</a:t>
            </a:r>
            <a:endParaRPr lang="en-US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5C2CFE-134D-B33B-ED88-77DAB66A1E50}"/>
              </a:ext>
            </a:extLst>
          </p:cNvPr>
          <p:cNvCxnSpPr>
            <a:endCxn id="2" idx="0"/>
          </p:cNvCxnSpPr>
          <p:nvPr/>
        </p:nvCxnSpPr>
        <p:spPr>
          <a:xfrm>
            <a:off x="6788743" y="2333520"/>
            <a:ext cx="0" cy="33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DD3B217-B132-12C0-B5C1-CB918C748CD3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7771357" y="3086323"/>
            <a:ext cx="688433" cy="837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1F515A-91E7-93F7-B72E-010D909B377C}"/>
              </a:ext>
            </a:extLst>
          </p:cNvPr>
          <p:cNvSpPr txBox="1"/>
          <p:nvPr/>
        </p:nvSpPr>
        <p:spPr>
          <a:xfrm>
            <a:off x="7849025" y="2737218"/>
            <a:ext cx="774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D05710-AA27-EDBE-D6B8-71F7F220BBDD}"/>
              </a:ext>
            </a:extLst>
          </p:cNvPr>
          <p:cNvCxnSpPr>
            <a:cxnSpLocks/>
          </p:cNvCxnSpPr>
          <p:nvPr/>
        </p:nvCxnSpPr>
        <p:spPr>
          <a:xfrm>
            <a:off x="6791023" y="5253384"/>
            <a:ext cx="0" cy="33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2957F95-E39D-5B8A-9F18-3D3D24CD72AD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7228361" y="4021954"/>
            <a:ext cx="789535" cy="1673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926CDF-0776-B87F-3816-1701A6108A9D}"/>
              </a:ext>
            </a:extLst>
          </p:cNvPr>
          <p:cNvSpPr txBox="1"/>
          <p:nvPr/>
        </p:nvSpPr>
        <p:spPr>
          <a:xfrm>
            <a:off x="4893875" y="2783481"/>
            <a:ext cx="83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B2FB4E21-BE4D-9F5B-7699-88EE36BBFAFE}"/>
              </a:ext>
            </a:extLst>
          </p:cNvPr>
          <p:cNvSpPr/>
          <p:nvPr/>
        </p:nvSpPr>
        <p:spPr>
          <a:xfrm>
            <a:off x="4503323" y="3938819"/>
            <a:ext cx="1062725" cy="539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Statements_b</a:t>
            </a:r>
            <a:endParaRPr lang="en-US" sz="110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6BEE80B-A1E3-3078-7B51-6B8B638ED510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4979668" y="3141342"/>
            <a:ext cx="852495" cy="742458"/>
          </a:xfrm>
          <a:prstGeom prst="bentConnector3">
            <a:avLst>
              <a:gd name="adj1" fmla="val 3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5D58D1D-90A0-9FBF-9560-CCDB9F88133A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5522126" y="3991330"/>
            <a:ext cx="774616" cy="1749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3" grpId="0" animBg="1"/>
      <p:bldP spid="6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111405FD-9846-3D4D-A348-4BF0DC04BFD1}"/>
              </a:ext>
            </a:extLst>
          </p:cNvPr>
          <p:cNvSpPr/>
          <p:nvPr/>
        </p:nvSpPr>
        <p:spPr>
          <a:xfrm>
            <a:off x="4728579" y="2503789"/>
            <a:ext cx="1160060" cy="4694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&lt; y</a:t>
            </a:r>
          </a:p>
        </p:txBody>
      </p:sp>
      <p:sp>
        <p:nvSpPr>
          <p:cNvPr id="3" name="Decision 2">
            <a:extLst>
              <a:ext uri="{FF2B5EF4-FFF2-40B4-BE49-F238E27FC236}">
                <a16:creationId xmlns:a16="http://schemas.microsoft.com/office/drawing/2014/main" id="{7280B5BE-3263-FB6D-24D2-DCB538E2D876}"/>
              </a:ext>
            </a:extLst>
          </p:cNvPr>
          <p:cNvSpPr/>
          <p:nvPr/>
        </p:nvSpPr>
        <p:spPr>
          <a:xfrm>
            <a:off x="4728579" y="3508729"/>
            <a:ext cx="1160060" cy="4694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&gt; y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E6C066FD-5FF0-4F85-6D37-0F7D526A2FA2}"/>
              </a:ext>
            </a:extLst>
          </p:cNvPr>
          <p:cNvSpPr/>
          <p:nvPr/>
        </p:nvSpPr>
        <p:spPr>
          <a:xfrm>
            <a:off x="4728579" y="4513669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Statements_c</a:t>
            </a:r>
            <a:endParaRPr lang="en-US" sz="1200" dirty="0"/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967A144A-61CD-8AFF-8BD1-467357D1B224}"/>
              </a:ext>
            </a:extLst>
          </p:cNvPr>
          <p:cNvSpPr/>
          <p:nvPr/>
        </p:nvSpPr>
        <p:spPr>
          <a:xfrm>
            <a:off x="6273051" y="3514164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Statements_b</a:t>
            </a:r>
            <a:endParaRPr lang="en-US" sz="1200" dirty="0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2BFC06A4-BE16-905C-441D-98F1EFC3A0CA}"/>
              </a:ext>
            </a:extLst>
          </p:cNvPr>
          <p:cNvSpPr/>
          <p:nvPr/>
        </p:nvSpPr>
        <p:spPr>
          <a:xfrm>
            <a:off x="7830893" y="2503789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Statements_a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50A5CE-1508-3D2B-187D-A9B7CAD7381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308609" y="2139480"/>
            <a:ext cx="0" cy="36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08AB87-63D1-E2D6-4884-D545A6AB172D}"/>
              </a:ext>
            </a:extLst>
          </p:cNvPr>
          <p:cNvCxnSpPr>
            <a:endCxn id="7" idx="1"/>
          </p:cNvCxnSpPr>
          <p:nvPr/>
        </p:nvCxnSpPr>
        <p:spPr>
          <a:xfrm>
            <a:off x="5888639" y="2735801"/>
            <a:ext cx="194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68A9-E405-8AA7-270B-4293EA907089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888639" y="3743459"/>
            <a:ext cx="384412" cy="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25F485-ED86-9640-734D-F5966928BD3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308609" y="2973248"/>
            <a:ext cx="0" cy="5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C09D1-32DD-1E0D-BAEE-C91892C2DE2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308609" y="3978188"/>
            <a:ext cx="0" cy="5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EF57AA-DD4F-540E-F046-0DE171EFB6ED}"/>
              </a:ext>
            </a:extLst>
          </p:cNvPr>
          <p:cNvCxnSpPr>
            <a:stCxn id="4" idx="2"/>
          </p:cNvCxnSpPr>
          <p:nvPr/>
        </p:nvCxnSpPr>
        <p:spPr>
          <a:xfrm>
            <a:off x="5308609" y="4977693"/>
            <a:ext cx="0" cy="43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19B9E1-98F4-B627-1037-002A4B892556}"/>
              </a:ext>
            </a:extLst>
          </p:cNvPr>
          <p:cNvCxnSpPr/>
          <p:nvPr/>
        </p:nvCxnSpPr>
        <p:spPr>
          <a:xfrm>
            <a:off x="5308609" y="5413140"/>
            <a:ext cx="0" cy="49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D26C92-35E2-2B33-7EDA-33FAAF2F65CB}"/>
              </a:ext>
            </a:extLst>
          </p:cNvPr>
          <p:cNvCxnSpPr>
            <a:stCxn id="7" idx="2"/>
          </p:cNvCxnSpPr>
          <p:nvPr/>
        </p:nvCxnSpPr>
        <p:spPr>
          <a:xfrm rot="5400000">
            <a:off x="5637103" y="2639319"/>
            <a:ext cx="2445327" cy="3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07CD874-F511-9D29-CADD-61A0BD520EE0}"/>
              </a:ext>
            </a:extLst>
          </p:cNvPr>
          <p:cNvCxnSpPr>
            <a:stCxn id="6" idx="2"/>
          </p:cNvCxnSpPr>
          <p:nvPr/>
        </p:nvCxnSpPr>
        <p:spPr>
          <a:xfrm rot="5400000">
            <a:off x="5363369" y="3923428"/>
            <a:ext cx="1434952" cy="1544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259007-E514-0D10-4C9A-FEC0D779FD30}"/>
              </a:ext>
            </a:extLst>
          </p:cNvPr>
          <p:cNvSpPr txBox="1"/>
          <p:nvPr/>
        </p:nvSpPr>
        <p:spPr>
          <a:xfrm>
            <a:off x="6273051" y="238101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C9BB56-0D42-3E69-81BE-24D69D8BA43A}"/>
              </a:ext>
            </a:extLst>
          </p:cNvPr>
          <p:cNvSpPr txBox="1"/>
          <p:nvPr/>
        </p:nvSpPr>
        <p:spPr>
          <a:xfrm>
            <a:off x="5567802" y="340267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B59E6-C0E4-9965-D81A-005309928E7A}"/>
              </a:ext>
            </a:extLst>
          </p:cNvPr>
          <p:cNvSpPr txBox="1"/>
          <p:nvPr/>
        </p:nvSpPr>
        <p:spPr>
          <a:xfrm>
            <a:off x="4496605" y="306753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767F5E-9A95-33C3-5653-45C4A859C7E5}"/>
              </a:ext>
            </a:extLst>
          </p:cNvPr>
          <p:cNvSpPr txBox="1"/>
          <p:nvPr/>
        </p:nvSpPr>
        <p:spPr>
          <a:xfrm>
            <a:off x="4496605" y="4016248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539640" y="2174040"/>
            <a:ext cx="45705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(value in sequence){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 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8DCC86B0-9368-9F36-17CA-355B376F202D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ED956C-A0C7-576F-9E88-BA299E094450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7A683A-4A18-2710-86D7-5627B2A1154D}"/>
              </a:ext>
            </a:extLst>
          </p:cNvPr>
          <p:cNvSpPr txBox="1"/>
          <p:nvPr/>
        </p:nvSpPr>
        <p:spPr>
          <a:xfrm>
            <a:off x="7287904" y="1009934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DC5AD-9D47-82B0-3E0F-031657796C39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C3C49-8D95-0469-3025-7574C3ED0EBD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087317FC-4DEB-BE4F-225C-4BED5EAA4F06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B3D83-F809-9314-6F5F-8D44A95B8370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A3BCE77-79B4-2F92-43DC-0F8D6E2D3900}"/>
              </a:ext>
            </a:extLst>
          </p:cNvPr>
          <p:cNvCxnSpPr>
            <a:stCxn id="10" idx="1"/>
            <a:endCxn id="2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71E4CD4-3479-5BCD-F603-8E72A14A9EF4}"/>
              </a:ext>
            </a:extLst>
          </p:cNvPr>
          <p:cNvCxnSpPr>
            <a:stCxn id="2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7D58C0-193C-529E-FCFC-BC9807FAFCEF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CustomShape 4"/>
          <p:cNvSpPr/>
          <p:nvPr/>
        </p:nvSpPr>
        <p:spPr>
          <a:xfrm>
            <a:off x="678600" y="2174040"/>
            <a:ext cx="45705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test_expression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97D8FA68-4C72-1928-A32C-9FFE88E5FC8B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condition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9CC855-FBDF-53EA-ABEF-F0565ED77EED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1B026D-896D-DCA8-3AE5-E60A6DE9BF7E}"/>
              </a:ext>
            </a:extLst>
          </p:cNvPr>
          <p:cNvSpPr txBox="1"/>
          <p:nvPr/>
        </p:nvSpPr>
        <p:spPr>
          <a:xfrm>
            <a:off x="7287904" y="1009934"/>
            <a:ext cx="109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while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6D43C-5BCB-E09D-D715-F374B77A1800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540DC-39C1-7725-8CD2-FA95E9F96DAD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A87F99AE-D893-4BE0-A874-F955972C4024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F4393-D8CF-9F39-030E-75A164BBBFA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348B543-8E85-07EE-6C50-E341065B3A90}"/>
              </a:ext>
            </a:extLst>
          </p:cNvPr>
          <p:cNvCxnSpPr>
            <a:stCxn id="7" idx="1"/>
            <a:endCxn id="2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DBFE693-41FE-9C00-60FF-F948DF8DFAB0}"/>
              </a:ext>
            </a:extLst>
          </p:cNvPr>
          <p:cNvCxnSpPr>
            <a:stCxn id="2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4B205F-7AFC-0CA6-DD6B-BB72F67ED289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1119</Words>
  <Application>Microsoft Macintosh PowerPoint</Application>
  <PresentationFormat>On-screen Show (4:3)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24</cp:revision>
  <dcterms:created xsi:type="dcterms:W3CDTF">2021-01-19T14:20:30Z</dcterms:created>
  <dcterms:modified xsi:type="dcterms:W3CDTF">2024-02-03T21:14:25Z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