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June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https://github.com/sraorao/MSD_R_course_June2022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1413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79</cp:revision>
  <dcterms:created xsi:type="dcterms:W3CDTF">2021-01-18T11:47:19Z</dcterms:created>
  <dcterms:modified xsi:type="dcterms:W3CDTF">2022-06-22T07:09:35Z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