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medsci.ox.ac.uk/study/skillstraining/calendar/data-analysis-visualisation-in-r-for-biologists-online-1" TargetMode="Externa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Trinity 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if (!requireNamespace("BiocManager", quietly = TRUE))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   install.packages("BiocManager”)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BiocManager::install("limma")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Github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install.packages("devtools")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library(devtools)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install_github("hadley/dplyr”)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  <a:hlinkClick r:id="rId6"/>
              </a:rPr>
              <a:t>Advanced R course for data analysis and visualisation</a:t>
            </a:r>
            <a:r>
              <a:rPr lang="en-GB" sz="2180" b="1" spc="-1" dirty="0">
                <a:solidFill>
                  <a:srgbClr val="000000"/>
                </a:solidFill>
                <a:latin typeface="Calibri"/>
                <a:ea typeface="DejaVu Sans"/>
                <a:hlinkClick r:id="rId6"/>
              </a:rPr>
              <a:t> </a:t>
            </a:r>
            <a:r>
              <a:rPr lang="en-GB" sz="2180" b="1" spc="-1" dirty="0">
                <a:solidFill>
                  <a:srgbClr val="000000"/>
                </a:solidFill>
                <a:latin typeface="Calibri"/>
                <a:ea typeface="DejaVu Sans"/>
              </a:rPr>
              <a:t>(Michaelmas 2022)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36" name="Picture 9_1" descr="flowchart_if_only.png"/>
          <p:cNvPicPr/>
          <p:nvPr/>
        </p:nvPicPr>
        <p:blipFill>
          <a:blip r:embed="rId2"/>
          <a:stretch/>
        </p:blipFill>
        <p:spPr>
          <a:xfrm>
            <a:off x="5422680" y="2268720"/>
            <a:ext cx="2151360" cy="32655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2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41" name="Picture 6_1" descr="flowchart_if_else.png"/>
          <p:cNvPicPr/>
          <p:nvPr/>
        </p:nvPicPr>
        <p:blipFill>
          <a:blip r:embed="rId2"/>
          <a:stretch/>
        </p:blipFill>
        <p:spPr>
          <a:xfrm>
            <a:off x="4736880" y="2349000"/>
            <a:ext cx="2684520" cy="312264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4527360" y="4214160"/>
            <a:ext cx="114372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7840" y="4214160"/>
            <a:ext cx="89532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9_0" descr="flowchart_chained_conditional.png"/>
          <p:cNvPicPr/>
          <p:nvPr/>
        </p:nvPicPr>
        <p:blipFill>
          <a:blip r:embed="rId2"/>
          <a:stretch/>
        </p:blipFill>
        <p:spPr>
          <a:xfrm>
            <a:off x="4608000" y="2274120"/>
            <a:ext cx="3294360" cy="32371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50" name="Picture 2_1" descr="r-for-loop.jpg"/>
          <p:cNvPicPr/>
          <p:nvPr/>
        </p:nvPicPr>
        <p:blipFill>
          <a:blip r:embed="rId2"/>
          <a:srcRect b="7884"/>
          <a:stretch/>
        </p:blipFill>
        <p:spPr>
          <a:xfrm>
            <a:off x="5714280" y="1470600"/>
            <a:ext cx="2779920" cy="449064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3964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6" name="Picture 3_1" descr="r-while-loop.jpg"/>
          <p:cNvPicPr/>
          <p:nvPr/>
        </p:nvPicPr>
        <p:blipFill>
          <a:blip r:embed="rId2"/>
          <a:srcRect b="6319"/>
          <a:stretch/>
        </p:blipFill>
        <p:spPr>
          <a:xfrm>
            <a:off x="5796000" y="1566720"/>
            <a:ext cx="2830680" cy="442440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7860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1033</Words>
  <Application>Microsoft Office PowerPoint</Application>
  <PresentationFormat>On-screen Show (4:3)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 Rao</cp:lastModifiedBy>
  <cp:revision>22</cp:revision>
  <dcterms:created xsi:type="dcterms:W3CDTF">2021-01-19T14:20:30Z</dcterms:created>
  <dcterms:modified xsi:type="dcterms:W3CDTF">2022-06-22T07:10:41Z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