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63"/>
  </p:normalViewPr>
  <p:slideViewPr>
    <p:cSldViewPr snapToGrid="0" snapToObjects="1">
      <p:cViewPr varScale="1">
        <p:scale>
          <a:sx n="99" d="100"/>
          <a:sy n="99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TT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https://github.com/sraorao/MSD_R_course_TT2022</a:t>
            </a:r>
            <a:endParaRPr lang="en-US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1413</Words>
  <Application>Microsoft Macintosh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78</cp:revision>
  <dcterms:created xsi:type="dcterms:W3CDTF">2021-01-18T11:47:19Z</dcterms:created>
  <dcterms:modified xsi:type="dcterms:W3CDTF">2022-04-26T08:05:08Z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