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89" r:id="rId5"/>
    <p:sldId id="291" r:id="rId6"/>
    <p:sldId id="292" r:id="rId7"/>
    <p:sldId id="293" r:id="rId8"/>
    <p:sldId id="290" r:id="rId9"/>
    <p:sldId id="280" r:id="rId10"/>
    <p:sldId id="279" r:id="rId11"/>
    <p:sldId id="281" r:id="rId12"/>
    <p:sldId id="268" r:id="rId13"/>
    <p:sldId id="284" r:id="rId14"/>
    <p:sldId id="285" r:id="rId15"/>
    <p:sldId id="282" r:id="rId16"/>
    <p:sldId id="283" r:id="rId17"/>
    <p:sldId id="273" r:id="rId18"/>
    <p:sldId id="287" r:id="rId19"/>
    <p:sldId id="28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921197-4AC0-4133-A3C9-990E7385BA35}" v="24" dt="2021-01-20T00:07:32.203"/>
    <p1510:client id="{3DC954BF-ED6D-4366-AD06-0D36FF903810}" v="214" dt="2021-01-20T08:28:44.399"/>
    <p1510:client id="{F79C625A-F807-8CF3-41E4-204DE3D223ED}" v="1347" dt="2021-01-20T09:12:53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ina Chelysheva" userId="S::paed0719@ox.ac.uk::70f20620-b1f4-4d22-9961-a1a562e80ae7" providerId="AD" clId="Web-{F79C625A-F807-8CF3-41E4-204DE3D223ED}"/>
    <pc:docChg chg="addSld modSld sldOrd">
      <pc:chgData name="Irina Chelysheva" userId="S::paed0719@ox.ac.uk::70f20620-b1f4-4d22-9961-a1a562e80ae7" providerId="AD" clId="Web-{F79C625A-F807-8CF3-41E4-204DE3D223ED}" dt="2021-01-20T09:12:51.468" v="715" actId="20577"/>
      <pc:docMkLst>
        <pc:docMk/>
      </pc:docMkLst>
      <pc:sldChg chg="modSp">
        <pc:chgData name="Irina Chelysheva" userId="S::paed0719@ox.ac.uk::70f20620-b1f4-4d22-9961-a1a562e80ae7" providerId="AD" clId="Web-{F79C625A-F807-8CF3-41E4-204DE3D223ED}" dt="2021-01-20T09:06:52.551" v="700" actId="20577"/>
        <pc:sldMkLst>
          <pc:docMk/>
          <pc:sldMk cId="0" sldId="257"/>
        </pc:sldMkLst>
        <pc:spChg chg="mod">
          <ac:chgData name="Irina Chelysheva" userId="S::paed0719@ox.ac.uk::70f20620-b1f4-4d22-9961-a1a562e80ae7" providerId="AD" clId="Web-{F79C625A-F807-8CF3-41E4-204DE3D223ED}" dt="2021-01-20T09:06:52.551" v="700" actId="20577"/>
          <ac:spMkLst>
            <pc:docMk/>
            <pc:sldMk cId="0" sldId="257"/>
            <ac:spMk id="88" creationId="{00000000-0000-0000-0000-000000000000}"/>
          </ac:spMkLst>
        </pc:spChg>
      </pc:sldChg>
      <pc:sldChg chg="addSp modSp mod setBg">
        <pc:chgData name="Irina Chelysheva" userId="S::paed0719@ox.ac.uk::70f20620-b1f4-4d22-9961-a1a562e80ae7" providerId="AD" clId="Web-{F79C625A-F807-8CF3-41E4-204DE3D223ED}" dt="2021-01-20T08:11:04.721" v="177"/>
        <pc:sldMkLst>
          <pc:docMk/>
          <pc:sldMk cId="455024761" sldId="285"/>
        </pc:sldMkLst>
        <pc:spChg chg="mod">
          <ac:chgData name="Irina Chelysheva" userId="S::paed0719@ox.ac.uk::70f20620-b1f4-4d22-9961-a1a562e80ae7" providerId="AD" clId="Web-{F79C625A-F807-8CF3-41E4-204DE3D223ED}" dt="2021-01-20T08:11:04.721" v="177"/>
          <ac:spMkLst>
            <pc:docMk/>
            <pc:sldMk cId="455024761" sldId="285"/>
            <ac:spMk id="2" creationId="{F555FB54-7145-41A4-B7AC-80E889E6930E}"/>
          </ac:spMkLst>
        </pc:spChg>
        <pc:spChg chg="add">
          <ac:chgData name="Irina Chelysheva" userId="S::paed0719@ox.ac.uk::70f20620-b1f4-4d22-9961-a1a562e80ae7" providerId="AD" clId="Web-{F79C625A-F807-8CF3-41E4-204DE3D223ED}" dt="2021-01-20T08:11:04.721" v="177"/>
          <ac:spMkLst>
            <pc:docMk/>
            <pc:sldMk cId="455024761" sldId="285"/>
            <ac:spMk id="28" creationId="{3E443FD7-A66B-4AA0-872D-B088B9BC5F17}"/>
          </ac:spMkLst>
        </pc:spChg>
        <pc:spChg chg="add">
          <ac:chgData name="Irina Chelysheva" userId="S::paed0719@ox.ac.uk::70f20620-b1f4-4d22-9961-a1a562e80ae7" providerId="AD" clId="Web-{F79C625A-F807-8CF3-41E4-204DE3D223ED}" dt="2021-01-20T08:11:04.721" v="177"/>
          <ac:spMkLst>
            <pc:docMk/>
            <pc:sldMk cId="455024761" sldId="285"/>
            <ac:spMk id="30" creationId="{C04BE0EF-3561-49B4-9A29-F283168A91C7}"/>
          </ac:spMkLst>
        </pc:spChg>
        <pc:picChg chg="mod">
          <ac:chgData name="Irina Chelysheva" userId="S::paed0719@ox.ac.uk::70f20620-b1f4-4d22-9961-a1a562e80ae7" providerId="AD" clId="Web-{F79C625A-F807-8CF3-41E4-204DE3D223ED}" dt="2021-01-20T08:11:04.721" v="177"/>
          <ac:picMkLst>
            <pc:docMk/>
            <pc:sldMk cId="455024761" sldId="285"/>
            <ac:picMk id="23" creationId="{B5C9A296-4AD9-4D40-87ED-1242EE6EE8FE}"/>
          </ac:picMkLst>
        </pc:picChg>
      </pc:sldChg>
      <pc:sldChg chg="addSp delSp modSp new">
        <pc:chgData name="Irina Chelysheva" userId="S::paed0719@ox.ac.uk::70f20620-b1f4-4d22-9961-a1a562e80ae7" providerId="AD" clId="Web-{F79C625A-F807-8CF3-41E4-204DE3D223ED}" dt="2021-01-20T08:50:15.787" v="673" actId="20577"/>
        <pc:sldMkLst>
          <pc:docMk/>
          <pc:sldMk cId="2157368939" sldId="288"/>
        </pc:sldMkLst>
        <pc:spChg chg="mod">
          <ac:chgData name="Irina Chelysheva" userId="S::paed0719@ox.ac.uk::70f20620-b1f4-4d22-9961-a1a562e80ae7" providerId="AD" clId="Web-{F79C625A-F807-8CF3-41E4-204DE3D223ED}" dt="2021-01-20T07:58:13.526" v="17" actId="20577"/>
          <ac:spMkLst>
            <pc:docMk/>
            <pc:sldMk cId="2157368939" sldId="288"/>
            <ac:spMk id="2" creationId="{70FF309B-2583-460B-8EB0-29B8F916FD59}"/>
          </ac:spMkLst>
        </pc:spChg>
        <pc:spChg chg="del">
          <ac:chgData name="Irina Chelysheva" userId="S::paed0719@ox.ac.uk::70f20620-b1f4-4d22-9961-a1a562e80ae7" providerId="AD" clId="Web-{F79C625A-F807-8CF3-41E4-204DE3D223ED}" dt="2021-01-20T08:00:04.655" v="18"/>
          <ac:spMkLst>
            <pc:docMk/>
            <pc:sldMk cId="2157368939" sldId="288"/>
            <ac:spMk id="3" creationId="{EF963205-AF73-469A-AEB7-8E56C0FFEC71}"/>
          </ac:spMkLst>
        </pc:spChg>
        <pc:spChg chg="add mod">
          <ac:chgData name="Irina Chelysheva" userId="S::paed0719@ox.ac.uk::70f20620-b1f4-4d22-9961-a1a562e80ae7" providerId="AD" clId="Web-{F79C625A-F807-8CF3-41E4-204DE3D223ED}" dt="2021-01-20T08:50:15.787" v="673" actId="20577"/>
          <ac:spMkLst>
            <pc:docMk/>
            <pc:sldMk cId="2157368939" sldId="288"/>
            <ac:spMk id="5" creationId="{9C7404C9-BD66-47D5-97F6-B2A47F394BEB}"/>
          </ac:spMkLst>
        </pc:spChg>
        <pc:picChg chg="add mod ord">
          <ac:chgData name="Irina Chelysheva" userId="S::paed0719@ox.ac.uk::70f20620-b1f4-4d22-9961-a1a562e80ae7" providerId="AD" clId="Web-{F79C625A-F807-8CF3-41E4-204DE3D223ED}" dt="2021-01-20T08:02:29.784" v="70" actId="1076"/>
          <ac:picMkLst>
            <pc:docMk/>
            <pc:sldMk cId="2157368939" sldId="288"/>
            <ac:picMk id="4" creationId="{EB0EECD3-EAF1-485D-BB11-B80B1F6D6711}"/>
          </ac:picMkLst>
        </pc:picChg>
      </pc:sldChg>
      <pc:sldChg chg="addSp delSp modSp new">
        <pc:chgData name="Irina Chelysheva" userId="S::paed0719@ox.ac.uk::70f20620-b1f4-4d22-9961-a1a562e80ae7" providerId="AD" clId="Web-{F79C625A-F807-8CF3-41E4-204DE3D223ED}" dt="2021-01-20T08:46:52.453" v="644" actId="20577"/>
        <pc:sldMkLst>
          <pc:docMk/>
          <pc:sldMk cId="3849324551" sldId="289"/>
        </pc:sldMkLst>
        <pc:spChg chg="mod">
          <ac:chgData name="Irina Chelysheva" userId="S::paed0719@ox.ac.uk::70f20620-b1f4-4d22-9961-a1a562e80ae7" providerId="AD" clId="Web-{F79C625A-F807-8CF3-41E4-204DE3D223ED}" dt="2021-01-20T08:10:02.203" v="139"/>
          <ac:spMkLst>
            <pc:docMk/>
            <pc:sldMk cId="3849324551" sldId="289"/>
            <ac:spMk id="2" creationId="{62493C3D-C9E0-4540-9673-9F13C13C437C}"/>
          </ac:spMkLst>
        </pc:spChg>
        <pc:spChg chg="del">
          <ac:chgData name="Irina Chelysheva" userId="S::paed0719@ox.ac.uk::70f20620-b1f4-4d22-9961-a1a562e80ae7" providerId="AD" clId="Web-{F79C625A-F807-8CF3-41E4-204DE3D223ED}" dt="2021-01-20T08:08:04.622" v="128"/>
          <ac:spMkLst>
            <pc:docMk/>
            <pc:sldMk cId="3849324551" sldId="289"/>
            <ac:spMk id="3" creationId="{53E3D1C3-D9E7-46FC-82BD-FD38AB784F27}"/>
          </ac:spMkLst>
        </pc:spChg>
        <pc:spChg chg="add del mod">
          <ac:chgData name="Irina Chelysheva" userId="S::paed0719@ox.ac.uk::70f20620-b1f4-4d22-9961-a1a562e80ae7" providerId="AD" clId="Web-{F79C625A-F807-8CF3-41E4-204DE3D223ED}" dt="2021-01-20T08:09:44.109" v="137"/>
          <ac:spMkLst>
            <pc:docMk/>
            <pc:sldMk cId="3849324551" sldId="289"/>
            <ac:spMk id="6" creationId="{B2631710-D240-4DCD-9537-042AE163BBF1}"/>
          </ac:spMkLst>
        </pc:spChg>
        <pc:spChg chg="add mod">
          <ac:chgData name="Irina Chelysheva" userId="S::paed0719@ox.ac.uk::70f20620-b1f4-4d22-9961-a1a562e80ae7" providerId="AD" clId="Web-{F79C625A-F807-8CF3-41E4-204DE3D223ED}" dt="2021-01-20T08:10:51.408" v="176" actId="1076"/>
          <ac:spMkLst>
            <pc:docMk/>
            <pc:sldMk cId="3849324551" sldId="289"/>
            <ac:spMk id="8" creationId="{546D8B47-A5E1-4004-B688-93CF8784B2A8}"/>
          </ac:spMkLst>
        </pc:spChg>
        <pc:spChg chg="add mod">
          <ac:chgData name="Irina Chelysheva" userId="S::paed0719@ox.ac.uk::70f20620-b1f4-4d22-9961-a1a562e80ae7" providerId="AD" clId="Web-{F79C625A-F807-8CF3-41E4-204DE3D223ED}" dt="2021-01-20T08:46:52.453" v="644" actId="20577"/>
          <ac:spMkLst>
            <pc:docMk/>
            <pc:sldMk cId="3849324551" sldId="289"/>
            <ac:spMk id="9" creationId="{DE5FFDB7-6C3C-46EC-BA6D-E283BD541766}"/>
          </ac:spMkLst>
        </pc:spChg>
        <pc:spChg chg="add mod">
          <ac:chgData name="Irina Chelysheva" userId="S::paed0719@ox.ac.uk::70f20620-b1f4-4d22-9961-a1a562e80ae7" providerId="AD" clId="Web-{F79C625A-F807-8CF3-41E4-204DE3D223ED}" dt="2021-01-20T08:28:54.458" v="533" actId="1076"/>
          <ac:spMkLst>
            <pc:docMk/>
            <pc:sldMk cId="3849324551" sldId="289"/>
            <ac:spMk id="10" creationId="{2420F987-4B46-4102-9791-D0C68C619AFD}"/>
          </ac:spMkLst>
        </pc:spChg>
        <pc:spChg chg="add mod">
          <ac:chgData name="Irina Chelysheva" userId="S::paed0719@ox.ac.uk::70f20620-b1f4-4d22-9961-a1a562e80ae7" providerId="AD" clId="Web-{F79C625A-F807-8CF3-41E4-204DE3D223ED}" dt="2021-01-20T08:35:15.391" v="566" actId="1076"/>
          <ac:spMkLst>
            <pc:docMk/>
            <pc:sldMk cId="3849324551" sldId="289"/>
            <ac:spMk id="11" creationId="{19C5FDAB-5B95-4CEC-84E8-93049D86A796}"/>
          </ac:spMkLst>
        </pc:spChg>
        <pc:picChg chg="add del mod ord">
          <ac:chgData name="Irina Chelysheva" userId="S::paed0719@ox.ac.uk::70f20620-b1f4-4d22-9961-a1a562e80ae7" providerId="AD" clId="Web-{F79C625A-F807-8CF3-41E4-204DE3D223ED}" dt="2021-01-20T08:09:11.561" v="136"/>
          <ac:picMkLst>
            <pc:docMk/>
            <pc:sldMk cId="3849324551" sldId="289"/>
            <ac:picMk id="4" creationId="{8B03E594-3402-48DA-A844-85DF8719F300}"/>
          </ac:picMkLst>
        </pc:picChg>
        <pc:picChg chg="add mod ord">
          <ac:chgData name="Irina Chelysheva" userId="S::paed0719@ox.ac.uk::70f20620-b1f4-4d22-9961-a1a562e80ae7" providerId="AD" clId="Web-{F79C625A-F807-8CF3-41E4-204DE3D223ED}" dt="2021-01-20T08:09:50.094" v="138" actId="1076"/>
          <ac:picMkLst>
            <pc:docMk/>
            <pc:sldMk cId="3849324551" sldId="289"/>
            <ac:picMk id="7" creationId="{9B909DCA-D818-4FF4-90BB-0C58A086F11F}"/>
          </ac:picMkLst>
        </pc:picChg>
      </pc:sldChg>
      <pc:sldChg chg="add ord replId">
        <pc:chgData name="Irina Chelysheva" userId="S::paed0719@ox.ac.uk::70f20620-b1f4-4d22-9961-a1a562e80ae7" providerId="AD" clId="Web-{F79C625A-F807-8CF3-41E4-204DE3D223ED}" dt="2021-01-20T08:11:20.346" v="179"/>
        <pc:sldMkLst>
          <pc:docMk/>
          <pc:sldMk cId="585614221" sldId="290"/>
        </pc:sldMkLst>
      </pc:sldChg>
      <pc:sldChg chg="modSp new">
        <pc:chgData name="Irina Chelysheva" userId="S::paed0719@ox.ac.uk::70f20620-b1f4-4d22-9961-a1a562e80ae7" providerId="AD" clId="Web-{F79C625A-F807-8CF3-41E4-204DE3D223ED}" dt="2021-01-20T09:09:06.664" v="714" actId="20577"/>
        <pc:sldMkLst>
          <pc:docMk/>
          <pc:sldMk cId="3729388314" sldId="291"/>
        </pc:sldMkLst>
        <pc:spChg chg="mod">
          <ac:chgData name="Irina Chelysheva" userId="S::paed0719@ox.ac.uk::70f20620-b1f4-4d22-9961-a1a562e80ae7" providerId="AD" clId="Web-{F79C625A-F807-8CF3-41E4-204DE3D223ED}" dt="2021-01-20T08:13:15.178" v="190" actId="20577"/>
          <ac:spMkLst>
            <pc:docMk/>
            <pc:sldMk cId="3729388314" sldId="291"/>
            <ac:spMk id="2" creationId="{877D10EA-CD59-4350-BB0C-99CB1C0961A1}"/>
          </ac:spMkLst>
        </pc:spChg>
        <pc:spChg chg="mod">
          <ac:chgData name="Irina Chelysheva" userId="S::paed0719@ox.ac.uk::70f20620-b1f4-4d22-9961-a1a562e80ae7" providerId="AD" clId="Web-{F79C625A-F807-8CF3-41E4-204DE3D223ED}" dt="2021-01-20T09:09:06.664" v="714" actId="20577"/>
          <ac:spMkLst>
            <pc:docMk/>
            <pc:sldMk cId="3729388314" sldId="291"/>
            <ac:spMk id="3" creationId="{89E5F0E5-73E8-4617-BDEB-8E315009BC2B}"/>
          </ac:spMkLst>
        </pc:spChg>
      </pc:sldChg>
      <pc:sldChg chg="addSp delSp modSp add ord replId">
        <pc:chgData name="Irina Chelysheva" userId="S::paed0719@ox.ac.uk::70f20620-b1f4-4d22-9961-a1a562e80ae7" providerId="AD" clId="Web-{F79C625A-F807-8CF3-41E4-204DE3D223ED}" dt="2021-01-20T09:12:51.468" v="715" actId="20577"/>
        <pc:sldMkLst>
          <pc:docMk/>
          <pc:sldMk cId="3370714935" sldId="292"/>
        </pc:sldMkLst>
        <pc:spChg chg="mod">
          <ac:chgData name="Irina Chelysheva" userId="S::paed0719@ox.ac.uk::70f20620-b1f4-4d22-9961-a1a562e80ae7" providerId="AD" clId="Web-{F79C625A-F807-8CF3-41E4-204DE3D223ED}" dt="2021-01-20T08:40:28.271" v="604" actId="20577"/>
          <ac:spMkLst>
            <pc:docMk/>
            <pc:sldMk cId="3370714935" sldId="292"/>
            <ac:spMk id="2" creationId="{62493C3D-C9E0-4540-9673-9F13C13C437C}"/>
          </ac:spMkLst>
        </pc:spChg>
        <pc:spChg chg="add del mod">
          <ac:chgData name="Irina Chelysheva" userId="S::paed0719@ox.ac.uk::70f20620-b1f4-4d22-9961-a1a562e80ae7" providerId="AD" clId="Web-{F79C625A-F807-8CF3-41E4-204DE3D223ED}" dt="2021-01-20T08:41:58.509" v="610"/>
          <ac:spMkLst>
            <pc:docMk/>
            <pc:sldMk cId="3370714935" sldId="292"/>
            <ac:spMk id="4" creationId="{77B817B1-98AE-429F-8599-83617E7642E7}"/>
          </ac:spMkLst>
        </pc:spChg>
        <pc:spChg chg="add mod">
          <ac:chgData name="Irina Chelysheva" userId="S::paed0719@ox.ac.uk::70f20620-b1f4-4d22-9961-a1a562e80ae7" providerId="AD" clId="Web-{F79C625A-F807-8CF3-41E4-204DE3D223ED}" dt="2021-01-20T09:12:51.468" v="715" actId="20577"/>
          <ac:spMkLst>
            <pc:docMk/>
            <pc:sldMk cId="3370714935" sldId="292"/>
            <ac:spMk id="6" creationId="{DA84DCCC-011D-4A38-A77E-9E0C23BB6C2C}"/>
          </ac:spMkLst>
        </pc:spChg>
        <pc:spChg chg="del">
          <ac:chgData name="Irina Chelysheva" userId="S::paed0719@ox.ac.uk::70f20620-b1f4-4d22-9961-a1a562e80ae7" providerId="AD" clId="Web-{F79C625A-F807-8CF3-41E4-204DE3D223ED}" dt="2021-01-20T08:42:06.278" v="612"/>
          <ac:spMkLst>
            <pc:docMk/>
            <pc:sldMk cId="3370714935" sldId="292"/>
            <ac:spMk id="8" creationId="{546D8B47-A5E1-4004-B688-93CF8784B2A8}"/>
          </ac:spMkLst>
        </pc:spChg>
        <pc:spChg chg="del">
          <ac:chgData name="Irina Chelysheva" userId="S::paed0719@ox.ac.uk::70f20620-b1f4-4d22-9961-a1a562e80ae7" providerId="AD" clId="Web-{F79C625A-F807-8CF3-41E4-204DE3D223ED}" dt="2021-01-20T08:42:11.512" v="614"/>
          <ac:spMkLst>
            <pc:docMk/>
            <pc:sldMk cId="3370714935" sldId="292"/>
            <ac:spMk id="9" creationId="{DE5FFDB7-6C3C-46EC-BA6D-E283BD541766}"/>
          </ac:spMkLst>
        </pc:spChg>
        <pc:spChg chg="del mod">
          <ac:chgData name="Irina Chelysheva" userId="S::paed0719@ox.ac.uk::70f20620-b1f4-4d22-9961-a1a562e80ae7" providerId="AD" clId="Web-{F79C625A-F807-8CF3-41E4-204DE3D223ED}" dt="2021-01-20T08:40:46.584" v="608"/>
          <ac:spMkLst>
            <pc:docMk/>
            <pc:sldMk cId="3370714935" sldId="292"/>
            <ac:spMk id="10" creationId="{2420F987-4B46-4102-9791-D0C68C619AFD}"/>
          </ac:spMkLst>
        </pc:spChg>
        <pc:spChg chg="del">
          <ac:chgData name="Irina Chelysheva" userId="S::paed0719@ox.ac.uk::70f20620-b1f4-4d22-9961-a1a562e80ae7" providerId="AD" clId="Web-{F79C625A-F807-8CF3-41E4-204DE3D223ED}" dt="2021-01-20T08:42:12.767" v="615"/>
          <ac:spMkLst>
            <pc:docMk/>
            <pc:sldMk cId="3370714935" sldId="292"/>
            <ac:spMk id="11" creationId="{19C5FDAB-5B95-4CEC-84E8-93049D86A796}"/>
          </ac:spMkLst>
        </pc:spChg>
        <pc:picChg chg="add mod ord">
          <ac:chgData name="Irina Chelysheva" userId="S::paed0719@ox.ac.uk::70f20620-b1f4-4d22-9961-a1a562e80ae7" providerId="AD" clId="Web-{F79C625A-F807-8CF3-41E4-204DE3D223ED}" dt="2021-01-20T08:42:08.810" v="613" actId="1076"/>
          <ac:picMkLst>
            <pc:docMk/>
            <pc:sldMk cId="3370714935" sldId="292"/>
            <ac:picMk id="5" creationId="{EB04CE62-DD21-4097-83E9-D49DD7DC67E4}"/>
          </ac:picMkLst>
        </pc:picChg>
        <pc:picChg chg="del">
          <ac:chgData name="Irina Chelysheva" userId="S::paed0719@ox.ac.uk::70f20620-b1f4-4d22-9961-a1a562e80ae7" providerId="AD" clId="Web-{F79C625A-F807-8CF3-41E4-204DE3D223ED}" dt="2021-01-20T08:40:33.116" v="605"/>
          <ac:picMkLst>
            <pc:docMk/>
            <pc:sldMk cId="3370714935" sldId="292"/>
            <ac:picMk id="7" creationId="{9B909DCA-D818-4FF4-90BB-0C58A086F11F}"/>
          </ac:picMkLst>
        </pc:picChg>
      </pc:sldChg>
      <pc:sldChg chg="addSp delSp modSp add replId">
        <pc:chgData name="Irina Chelysheva" userId="S::paed0719@ox.ac.uk::70f20620-b1f4-4d22-9961-a1a562e80ae7" providerId="AD" clId="Web-{F79C625A-F807-8CF3-41E4-204DE3D223ED}" dt="2021-01-20T08:49:06.191" v="671" actId="1076"/>
        <pc:sldMkLst>
          <pc:docMk/>
          <pc:sldMk cId="3204211959" sldId="293"/>
        </pc:sldMkLst>
        <pc:spChg chg="del">
          <ac:chgData name="Irina Chelysheva" userId="S::paed0719@ox.ac.uk::70f20620-b1f4-4d22-9961-a1a562e80ae7" providerId="AD" clId="Web-{F79C625A-F807-8CF3-41E4-204DE3D223ED}" dt="2021-01-20T08:46:25.030" v="641"/>
          <ac:spMkLst>
            <pc:docMk/>
            <pc:sldMk cId="3204211959" sldId="293"/>
            <ac:spMk id="4" creationId="{77B817B1-98AE-429F-8599-83617E7642E7}"/>
          </ac:spMkLst>
        </pc:spChg>
        <pc:spChg chg="mod">
          <ac:chgData name="Irina Chelysheva" userId="S::paed0719@ox.ac.uk::70f20620-b1f4-4d22-9961-a1a562e80ae7" providerId="AD" clId="Web-{F79C625A-F807-8CF3-41E4-204DE3D223ED}" dt="2021-01-20T08:47:46.736" v="654" actId="20577"/>
          <ac:spMkLst>
            <pc:docMk/>
            <pc:sldMk cId="3204211959" sldId="293"/>
            <ac:spMk id="9" creationId="{DE5FFDB7-6C3C-46EC-BA6D-E283BD541766}"/>
          </ac:spMkLst>
        </pc:spChg>
        <pc:spChg chg="mod">
          <ac:chgData name="Irina Chelysheva" userId="S::paed0719@ox.ac.uk::70f20620-b1f4-4d22-9961-a1a562e80ae7" providerId="AD" clId="Web-{F79C625A-F807-8CF3-41E4-204DE3D223ED}" dt="2021-01-20T08:49:06.191" v="671" actId="1076"/>
          <ac:spMkLst>
            <pc:docMk/>
            <pc:sldMk cId="3204211959" sldId="293"/>
            <ac:spMk id="11" creationId="{19C5FDAB-5B95-4CEC-84E8-93049D86A796}"/>
          </ac:spMkLst>
        </pc:spChg>
        <pc:picChg chg="add mod ord">
          <ac:chgData name="Irina Chelysheva" userId="S::paed0719@ox.ac.uk::70f20620-b1f4-4d22-9961-a1a562e80ae7" providerId="AD" clId="Web-{F79C625A-F807-8CF3-41E4-204DE3D223ED}" dt="2021-01-20T08:46:29.468" v="642" actId="1076"/>
          <ac:picMkLst>
            <pc:docMk/>
            <pc:sldMk cId="3204211959" sldId="293"/>
            <ac:picMk id="3" creationId="{61C8D6B0-ADDC-4B5E-A845-17105B219DDC}"/>
          </ac:picMkLst>
        </pc:picChg>
      </pc:sldChg>
    </pc:docChg>
  </pc:docChgLst>
  <pc:docChgLst>
    <pc:chgData name="Srinivasa Rao" userId="a6b54366-f13d-4292-8bb4-f06c50909b1e" providerId="ADAL" clId="{3DC954BF-ED6D-4366-AD06-0D36FF903810}"/>
    <pc:docChg chg="undo custSel addSld delSld modSld sldOrd modMainMaster">
      <pc:chgData name="Srinivasa Rao" userId="a6b54366-f13d-4292-8bb4-f06c50909b1e" providerId="ADAL" clId="{3DC954BF-ED6D-4366-AD06-0D36FF903810}" dt="2021-01-20T08:28:44.399" v="1253" actId="20577"/>
      <pc:docMkLst>
        <pc:docMk/>
      </pc:docMkLst>
      <pc:sldChg chg="del">
        <pc:chgData name="Srinivasa Rao" userId="a6b54366-f13d-4292-8bb4-f06c50909b1e" providerId="ADAL" clId="{3DC954BF-ED6D-4366-AD06-0D36FF903810}" dt="2021-01-19T14:21:33.925" v="11"/>
        <pc:sldMkLst>
          <pc:docMk/>
          <pc:sldMk cId="2766746266" sldId="256"/>
        </pc:sldMkLst>
      </pc:sldChg>
      <pc:sldChg chg="add del">
        <pc:chgData name="Srinivasa Rao" userId="a6b54366-f13d-4292-8bb4-f06c50909b1e" providerId="ADAL" clId="{3DC954BF-ED6D-4366-AD06-0D36FF903810}" dt="2021-01-19T14:21:25.141" v="10" actId="47"/>
        <pc:sldMkLst>
          <pc:docMk/>
          <pc:sldMk cId="4223523117" sldId="256"/>
        </pc:sldMkLst>
      </pc:sldChg>
      <pc:sldChg chg="modSp del mod">
        <pc:chgData name="Srinivasa Rao" userId="a6b54366-f13d-4292-8bb4-f06c50909b1e" providerId="ADAL" clId="{3DC954BF-ED6D-4366-AD06-0D36FF903810}" dt="2021-01-20T00:22:39.731" v="258"/>
        <pc:sldMkLst>
          <pc:docMk/>
          <pc:sldMk cId="0" sldId="257"/>
        </pc:sldMkLst>
        <pc:spChg chg="mod">
          <ac:chgData name="Srinivasa Rao" userId="a6b54366-f13d-4292-8bb4-f06c50909b1e" providerId="ADAL" clId="{3DC954BF-ED6D-4366-AD06-0D36FF903810}" dt="2021-01-20T00:22:39.731" v="258"/>
          <ac:spMkLst>
            <pc:docMk/>
            <pc:sldMk cId="0" sldId="257"/>
            <ac:spMk id="88" creationId="{00000000-0000-0000-0000-000000000000}"/>
          </ac:spMkLst>
        </pc:spChg>
      </pc:sldChg>
      <pc:sldChg chg="modSp add del mod">
        <pc:chgData name="Srinivasa Rao" userId="a6b54366-f13d-4292-8bb4-f06c50909b1e" providerId="ADAL" clId="{3DC954BF-ED6D-4366-AD06-0D36FF903810}" dt="2021-01-19T14:21:22.342" v="9"/>
        <pc:sldMkLst>
          <pc:docMk/>
          <pc:sldMk cId="2766746266" sldId="257"/>
        </pc:sldMkLst>
        <pc:spChg chg="mod">
          <ac:chgData name="Srinivasa Rao" userId="a6b54366-f13d-4292-8bb4-f06c50909b1e" providerId="ADAL" clId="{3DC954BF-ED6D-4366-AD06-0D36FF903810}" dt="2021-01-19T14:21:21.635" v="7" actId="20577"/>
          <ac:spMkLst>
            <pc:docMk/>
            <pc:sldMk cId="2766746266" sldId="257"/>
            <ac:spMk id="3" creationId="{00000000-0000-0000-0000-000000000000}"/>
          </ac:spMkLst>
        </pc:spChg>
      </pc:sldChg>
      <pc:sldChg chg="add del">
        <pc:chgData name="Srinivasa Rao" userId="a6b54366-f13d-4292-8bb4-f06c50909b1e" providerId="ADAL" clId="{3DC954BF-ED6D-4366-AD06-0D36FF903810}" dt="2021-01-19T14:21:22.342" v="9"/>
        <pc:sldMkLst>
          <pc:docMk/>
          <pc:sldMk cId="0" sldId="258"/>
        </pc:sldMkLst>
      </pc:sldChg>
      <pc:sldChg chg="modSp add mod">
        <pc:chgData name="Srinivasa Rao" userId="a6b54366-f13d-4292-8bb4-f06c50909b1e" providerId="ADAL" clId="{3DC954BF-ED6D-4366-AD06-0D36FF903810}" dt="2021-01-20T00:24:17.278" v="294" actId="20577"/>
        <pc:sldMkLst>
          <pc:docMk/>
          <pc:sldMk cId="1227499541" sldId="268"/>
        </pc:sldMkLst>
        <pc:spChg chg="mod">
          <ac:chgData name="Srinivasa Rao" userId="a6b54366-f13d-4292-8bb4-f06c50909b1e" providerId="ADAL" clId="{3DC954BF-ED6D-4366-AD06-0D36FF903810}" dt="2021-01-20T00:24:17.278" v="294" actId="20577"/>
          <ac:spMkLst>
            <pc:docMk/>
            <pc:sldMk cId="1227499541" sldId="268"/>
            <ac:spMk id="6" creationId="{B2492802-8B0C-4827-9851-9AFF7EA821E8}"/>
          </ac:spMkLst>
        </pc:spChg>
      </pc:sldChg>
      <pc:sldChg chg="delSp add del setBg delDesignElem">
        <pc:chgData name="Srinivasa Rao" userId="a6b54366-f13d-4292-8bb4-f06c50909b1e" providerId="ADAL" clId="{3DC954BF-ED6D-4366-AD06-0D36FF903810}" dt="2021-01-19T14:48:59.489" v="252" actId="47"/>
        <pc:sldMkLst>
          <pc:docMk/>
          <pc:sldMk cId="3091477094" sldId="272"/>
        </pc:sldMkLst>
        <pc:spChg chg="del">
          <ac:chgData name="Srinivasa Rao" userId="a6b54366-f13d-4292-8bb4-f06c50909b1e" providerId="ADAL" clId="{3DC954BF-ED6D-4366-AD06-0D36FF903810}" dt="2021-01-19T14:22:51.806" v="14"/>
          <ac:spMkLst>
            <pc:docMk/>
            <pc:sldMk cId="3091477094" sldId="272"/>
            <ac:spMk id="29" creationId="{91F32EBA-ED97-466E-8CFA-8382584155D0}"/>
          </ac:spMkLst>
        </pc:spChg>
        <pc:spChg chg="del">
          <ac:chgData name="Srinivasa Rao" userId="a6b54366-f13d-4292-8bb4-f06c50909b1e" providerId="ADAL" clId="{3DC954BF-ED6D-4366-AD06-0D36FF903810}" dt="2021-01-19T14:22:51.806" v="14"/>
          <ac:spMkLst>
            <pc:docMk/>
            <pc:sldMk cId="3091477094" sldId="272"/>
            <ac:spMk id="31" creationId="{62A38935-BB53-4DF7-A56E-48DD25B685D7}"/>
          </ac:spMkLst>
        </pc:spChg>
      </pc:sldChg>
      <pc:sldChg chg="add">
        <pc:chgData name="Srinivasa Rao" userId="a6b54366-f13d-4292-8bb4-f06c50909b1e" providerId="ADAL" clId="{3DC954BF-ED6D-4366-AD06-0D36FF903810}" dt="2021-01-20T00:21:53.504" v="253"/>
        <pc:sldMkLst>
          <pc:docMk/>
          <pc:sldMk cId="1438468788" sldId="279"/>
        </pc:sldMkLst>
      </pc:sldChg>
      <pc:sldChg chg="add">
        <pc:chgData name="Srinivasa Rao" userId="a6b54366-f13d-4292-8bb4-f06c50909b1e" providerId="ADAL" clId="{3DC954BF-ED6D-4366-AD06-0D36FF903810}" dt="2021-01-20T00:21:53.504" v="253"/>
        <pc:sldMkLst>
          <pc:docMk/>
          <pc:sldMk cId="1820570284" sldId="280"/>
        </pc:sldMkLst>
      </pc:sldChg>
      <pc:sldChg chg="add">
        <pc:chgData name="Srinivasa Rao" userId="a6b54366-f13d-4292-8bb4-f06c50909b1e" providerId="ADAL" clId="{3DC954BF-ED6D-4366-AD06-0D36FF903810}" dt="2021-01-20T00:21:53.504" v="253"/>
        <pc:sldMkLst>
          <pc:docMk/>
          <pc:sldMk cId="3559822313" sldId="281"/>
        </pc:sldMkLst>
      </pc:sldChg>
      <pc:sldChg chg="add">
        <pc:chgData name="Srinivasa Rao" userId="a6b54366-f13d-4292-8bb4-f06c50909b1e" providerId="ADAL" clId="{3DC954BF-ED6D-4366-AD06-0D36FF903810}" dt="2021-01-20T00:21:53.504" v="253"/>
        <pc:sldMkLst>
          <pc:docMk/>
          <pc:sldMk cId="170691700" sldId="282"/>
        </pc:sldMkLst>
      </pc:sldChg>
      <pc:sldChg chg="add">
        <pc:chgData name="Srinivasa Rao" userId="a6b54366-f13d-4292-8bb4-f06c50909b1e" providerId="ADAL" clId="{3DC954BF-ED6D-4366-AD06-0D36FF903810}" dt="2021-01-20T00:21:53.504" v="253"/>
        <pc:sldMkLst>
          <pc:docMk/>
          <pc:sldMk cId="2448663006" sldId="283"/>
        </pc:sldMkLst>
      </pc:sldChg>
      <pc:sldChg chg="addSp modSp add mod">
        <pc:chgData name="Srinivasa Rao" userId="a6b54366-f13d-4292-8bb4-f06c50909b1e" providerId="ADAL" clId="{3DC954BF-ED6D-4366-AD06-0D36FF903810}" dt="2021-01-20T00:32:27.795" v="309" actId="1076"/>
        <pc:sldMkLst>
          <pc:docMk/>
          <pc:sldMk cId="3750145448" sldId="284"/>
        </pc:sldMkLst>
        <pc:spChg chg="mod">
          <ac:chgData name="Srinivasa Rao" userId="a6b54366-f13d-4292-8bb4-f06c50909b1e" providerId="ADAL" clId="{3DC954BF-ED6D-4366-AD06-0D36FF903810}" dt="2021-01-20T00:31:27.586" v="299" actId="27636"/>
          <ac:spMkLst>
            <pc:docMk/>
            <pc:sldMk cId="3750145448" sldId="284"/>
            <ac:spMk id="6" creationId="{B2492802-8B0C-4827-9851-9AFF7EA821E8}"/>
          </ac:spMkLst>
        </pc:spChg>
        <pc:picChg chg="add mod">
          <ac:chgData name="Srinivasa Rao" userId="a6b54366-f13d-4292-8bb4-f06c50909b1e" providerId="ADAL" clId="{3DC954BF-ED6D-4366-AD06-0D36FF903810}" dt="2021-01-20T00:32:27.795" v="309" actId="1076"/>
          <ac:picMkLst>
            <pc:docMk/>
            <pc:sldMk cId="3750145448" sldId="284"/>
            <ac:picMk id="4" creationId="{EA68B806-0ADF-41AD-94D9-D7E487164373}"/>
          </ac:picMkLst>
        </pc:picChg>
        <pc:picChg chg="add mod">
          <ac:chgData name="Srinivasa Rao" userId="a6b54366-f13d-4292-8bb4-f06c50909b1e" providerId="ADAL" clId="{3DC954BF-ED6D-4366-AD06-0D36FF903810}" dt="2021-01-20T00:32:25.759" v="308" actId="1076"/>
          <ac:picMkLst>
            <pc:docMk/>
            <pc:sldMk cId="3750145448" sldId="284"/>
            <ac:picMk id="7" creationId="{8F620CE5-8360-4B65-82A3-E1230490F84D}"/>
          </ac:picMkLst>
        </pc:picChg>
      </pc:sldChg>
      <pc:sldChg chg="delSp add setBg delDesignElem">
        <pc:chgData name="Srinivasa Rao" userId="a6b54366-f13d-4292-8bb4-f06c50909b1e" providerId="ADAL" clId="{3DC954BF-ED6D-4366-AD06-0D36FF903810}" dt="2021-01-20T00:22:02.452" v="255"/>
        <pc:sldMkLst>
          <pc:docMk/>
          <pc:sldMk cId="455024761" sldId="285"/>
        </pc:sldMkLst>
        <pc:spChg chg="del">
          <ac:chgData name="Srinivasa Rao" userId="a6b54366-f13d-4292-8bb4-f06c50909b1e" providerId="ADAL" clId="{3DC954BF-ED6D-4366-AD06-0D36FF903810}" dt="2021-01-20T00:22:02.452" v="255"/>
          <ac:spMkLst>
            <pc:docMk/>
            <pc:sldMk cId="455024761" sldId="285"/>
            <ac:spMk id="29" creationId="{91F32EBA-ED97-466E-8CFA-8382584155D0}"/>
          </ac:spMkLst>
        </pc:spChg>
        <pc:spChg chg="del">
          <ac:chgData name="Srinivasa Rao" userId="a6b54366-f13d-4292-8bb4-f06c50909b1e" providerId="ADAL" clId="{3DC954BF-ED6D-4366-AD06-0D36FF903810}" dt="2021-01-20T00:22:02.452" v="255"/>
          <ac:spMkLst>
            <pc:docMk/>
            <pc:sldMk cId="455024761" sldId="285"/>
            <ac:spMk id="31" creationId="{62A38935-BB53-4DF7-A56E-48DD25B685D7}"/>
          </ac:spMkLst>
        </pc:spChg>
      </pc:sldChg>
      <pc:sldChg chg="delSp modSp add mod ord">
        <pc:chgData name="Srinivasa Rao" userId="a6b54366-f13d-4292-8bb4-f06c50909b1e" providerId="ADAL" clId="{3DC954BF-ED6D-4366-AD06-0D36FF903810}" dt="2021-01-20T07:40:13.052" v="500" actId="20577"/>
        <pc:sldMkLst>
          <pc:docMk/>
          <pc:sldMk cId="2145461008" sldId="286"/>
        </pc:sldMkLst>
        <pc:spChg chg="mod">
          <ac:chgData name="Srinivasa Rao" userId="a6b54366-f13d-4292-8bb4-f06c50909b1e" providerId="ADAL" clId="{3DC954BF-ED6D-4366-AD06-0D36FF903810}" dt="2021-01-20T07:34:59.559" v="328" actId="20577"/>
          <ac:spMkLst>
            <pc:docMk/>
            <pc:sldMk cId="2145461008" sldId="286"/>
            <ac:spMk id="2" creationId="{EC84C91D-5C9A-4516-BC67-968A5870A641}"/>
          </ac:spMkLst>
        </pc:spChg>
        <pc:spChg chg="mod">
          <ac:chgData name="Srinivasa Rao" userId="a6b54366-f13d-4292-8bb4-f06c50909b1e" providerId="ADAL" clId="{3DC954BF-ED6D-4366-AD06-0D36FF903810}" dt="2021-01-20T07:40:13.052" v="500" actId="20577"/>
          <ac:spMkLst>
            <pc:docMk/>
            <pc:sldMk cId="2145461008" sldId="286"/>
            <ac:spMk id="6" creationId="{B2492802-8B0C-4827-9851-9AFF7EA821E8}"/>
          </ac:spMkLst>
        </pc:spChg>
        <pc:spChg chg="del">
          <ac:chgData name="Srinivasa Rao" userId="a6b54366-f13d-4292-8bb4-f06c50909b1e" providerId="ADAL" clId="{3DC954BF-ED6D-4366-AD06-0D36FF903810}" dt="2021-01-20T07:39:31.231" v="480" actId="478"/>
          <ac:spMkLst>
            <pc:docMk/>
            <pc:sldMk cId="2145461008" sldId="286"/>
            <ac:spMk id="7" creationId="{A64584C6-93C5-4320-9BAA-82F80ECEFE7B}"/>
          </ac:spMkLst>
        </pc:spChg>
      </pc:sldChg>
      <pc:sldChg chg="modSp add mod ord">
        <pc:chgData name="Srinivasa Rao" userId="a6b54366-f13d-4292-8bb4-f06c50909b1e" providerId="ADAL" clId="{3DC954BF-ED6D-4366-AD06-0D36FF903810}" dt="2021-01-20T08:28:44.399" v="1253" actId="20577"/>
        <pc:sldMkLst>
          <pc:docMk/>
          <pc:sldMk cId="3314325627" sldId="287"/>
        </pc:sldMkLst>
        <pc:spChg chg="mod">
          <ac:chgData name="Srinivasa Rao" userId="a6b54366-f13d-4292-8bb4-f06c50909b1e" providerId="ADAL" clId="{3DC954BF-ED6D-4366-AD06-0D36FF903810}" dt="2021-01-20T07:43:46.316" v="517" actId="20577"/>
          <ac:spMkLst>
            <pc:docMk/>
            <pc:sldMk cId="3314325627" sldId="287"/>
            <ac:spMk id="2" creationId="{EC84C91D-5C9A-4516-BC67-968A5870A641}"/>
          </ac:spMkLst>
        </pc:spChg>
        <pc:spChg chg="mod">
          <ac:chgData name="Srinivasa Rao" userId="a6b54366-f13d-4292-8bb4-f06c50909b1e" providerId="ADAL" clId="{3DC954BF-ED6D-4366-AD06-0D36FF903810}" dt="2021-01-20T07:58:16.084" v="1130" actId="1035"/>
          <ac:spMkLst>
            <pc:docMk/>
            <pc:sldMk cId="3314325627" sldId="287"/>
            <ac:spMk id="6" creationId="{B2492802-8B0C-4827-9851-9AFF7EA821E8}"/>
          </ac:spMkLst>
        </pc:spChg>
        <pc:spChg chg="mod">
          <ac:chgData name="Srinivasa Rao" userId="a6b54366-f13d-4292-8bb4-f06c50909b1e" providerId="ADAL" clId="{3DC954BF-ED6D-4366-AD06-0D36FF903810}" dt="2021-01-20T08:28:44.399" v="1253" actId="20577"/>
          <ac:spMkLst>
            <pc:docMk/>
            <pc:sldMk cId="3314325627" sldId="287"/>
            <ac:spMk id="7" creationId="{A64584C6-93C5-4320-9BAA-82F80ECEFE7B}"/>
          </ac:spMkLst>
        </pc:spChg>
      </pc:sldChg>
      <pc:sldMasterChg chg="modSp modSldLayout">
        <pc:chgData name="Srinivasa Rao" userId="a6b54366-f13d-4292-8bb4-f06c50909b1e" providerId="ADAL" clId="{3DC954BF-ED6D-4366-AD06-0D36FF903810}" dt="2021-01-19T14:21:40.469" v="12"/>
        <pc:sldMasterMkLst>
          <pc:docMk/>
          <pc:sldMasterMk cId="3739802753" sldId="2147483648"/>
        </pc:sldMasterMkLst>
        <pc:spChg chg="mod">
          <ac:chgData name="Srinivasa Rao" userId="a6b54366-f13d-4292-8bb4-f06c50909b1e" providerId="ADAL" clId="{3DC954BF-ED6D-4366-AD06-0D36FF903810}" dt="2021-01-19T14:21:40.469" v="12"/>
          <ac:spMkLst>
            <pc:docMk/>
            <pc:sldMasterMk cId="3739802753" sldId="2147483648"/>
            <ac:spMk id="2" creationId="{59D96303-A389-42A1-A705-CEF6DAA3A19E}"/>
          </ac:spMkLst>
        </pc:spChg>
        <pc:spChg chg="mod">
          <ac:chgData name="Srinivasa Rao" userId="a6b54366-f13d-4292-8bb4-f06c50909b1e" providerId="ADAL" clId="{3DC954BF-ED6D-4366-AD06-0D36FF903810}" dt="2021-01-19T14:21:40.469" v="12"/>
          <ac:spMkLst>
            <pc:docMk/>
            <pc:sldMasterMk cId="3739802753" sldId="2147483648"/>
            <ac:spMk id="3" creationId="{DAA4FB39-9CB6-48A4-89DF-7AFE3E6C773A}"/>
          </ac:spMkLst>
        </pc:spChg>
        <pc:spChg chg="mod">
          <ac:chgData name="Srinivasa Rao" userId="a6b54366-f13d-4292-8bb4-f06c50909b1e" providerId="ADAL" clId="{3DC954BF-ED6D-4366-AD06-0D36FF903810}" dt="2021-01-19T14:21:40.469" v="12"/>
          <ac:spMkLst>
            <pc:docMk/>
            <pc:sldMasterMk cId="3739802753" sldId="2147483648"/>
            <ac:spMk id="4" creationId="{42EB42B9-AFED-4B51-A6B3-99CCA710467A}"/>
          </ac:spMkLst>
        </pc:spChg>
        <pc:spChg chg="mod">
          <ac:chgData name="Srinivasa Rao" userId="a6b54366-f13d-4292-8bb4-f06c50909b1e" providerId="ADAL" clId="{3DC954BF-ED6D-4366-AD06-0D36FF903810}" dt="2021-01-19T14:21:40.469" v="12"/>
          <ac:spMkLst>
            <pc:docMk/>
            <pc:sldMasterMk cId="3739802753" sldId="2147483648"/>
            <ac:spMk id="5" creationId="{CC4AAA14-F7D4-4502-9595-F2763A60A01E}"/>
          </ac:spMkLst>
        </pc:spChg>
        <pc:spChg chg="mod">
          <ac:chgData name="Srinivasa Rao" userId="a6b54366-f13d-4292-8bb4-f06c50909b1e" providerId="ADAL" clId="{3DC954BF-ED6D-4366-AD06-0D36FF903810}" dt="2021-01-19T14:21:40.469" v="12"/>
          <ac:spMkLst>
            <pc:docMk/>
            <pc:sldMasterMk cId="3739802753" sldId="2147483648"/>
            <ac:spMk id="6" creationId="{5E6714D8-EA0D-44AB-ACE4-DF62E27F868E}"/>
          </ac:spMkLst>
        </pc:spChg>
        <pc:sldLayoutChg chg="modSp">
          <pc:chgData name="Srinivasa Rao" userId="a6b54366-f13d-4292-8bb4-f06c50909b1e" providerId="ADAL" clId="{3DC954BF-ED6D-4366-AD06-0D36FF903810}" dt="2021-01-19T14:21:40.469" v="12"/>
          <pc:sldLayoutMkLst>
            <pc:docMk/>
            <pc:sldMasterMk cId="3739802753" sldId="2147483648"/>
            <pc:sldLayoutMk cId="2116858469" sldId="2147483649"/>
          </pc:sldLayoutMkLst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2116858469" sldId="2147483649"/>
              <ac:spMk id="2" creationId="{5E148B6C-118D-4329-9208-CE6270DD936A}"/>
            </ac:spMkLst>
          </pc:spChg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2116858469" sldId="2147483649"/>
              <ac:spMk id="3" creationId="{CF6893E0-3D77-415B-BEE4-AFDE3D26376C}"/>
            </ac:spMkLst>
          </pc:spChg>
        </pc:sldLayoutChg>
        <pc:sldLayoutChg chg="modSp">
          <pc:chgData name="Srinivasa Rao" userId="a6b54366-f13d-4292-8bb4-f06c50909b1e" providerId="ADAL" clId="{3DC954BF-ED6D-4366-AD06-0D36FF903810}" dt="2021-01-19T14:21:40.469" v="12"/>
          <pc:sldLayoutMkLst>
            <pc:docMk/>
            <pc:sldMasterMk cId="3739802753" sldId="2147483648"/>
            <pc:sldLayoutMk cId="3921621313" sldId="2147483651"/>
          </pc:sldLayoutMkLst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3921621313" sldId="2147483651"/>
              <ac:spMk id="2" creationId="{76728E5A-65E2-4B7A-933F-605BBD48B2E7}"/>
            </ac:spMkLst>
          </pc:spChg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3921621313" sldId="2147483651"/>
              <ac:spMk id="3" creationId="{9E4ED93C-3675-4F66-8DE7-27B98EB5B141}"/>
            </ac:spMkLst>
          </pc:spChg>
        </pc:sldLayoutChg>
        <pc:sldLayoutChg chg="modSp">
          <pc:chgData name="Srinivasa Rao" userId="a6b54366-f13d-4292-8bb4-f06c50909b1e" providerId="ADAL" clId="{3DC954BF-ED6D-4366-AD06-0D36FF903810}" dt="2021-01-19T14:21:40.469" v="12"/>
          <pc:sldLayoutMkLst>
            <pc:docMk/>
            <pc:sldMasterMk cId="3739802753" sldId="2147483648"/>
            <pc:sldLayoutMk cId="447660892" sldId="2147483652"/>
          </pc:sldLayoutMkLst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447660892" sldId="2147483652"/>
              <ac:spMk id="3" creationId="{F0916B16-E25F-4651-974B-010719EABC34}"/>
            </ac:spMkLst>
          </pc:spChg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447660892" sldId="2147483652"/>
              <ac:spMk id="4" creationId="{03397E11-F895-4A3E-A32F-DEE8FF8EEABC}"/>
            </ac:spMkLst>
          </pc:spChg>
        </pc:sldLayoutChg>
        <pc:sldLayoutChg chg="modSp">
          <pc:chgData name="Srinivasa Rao" userId="a6b54366-f13d-4292-8bb4-f06c50909b1e" providerId="ADAL" clId="{3DC954BF-ED6D-4366-AD06-0D36FF903810}" dt="2021-01-19T14:21:40.469" v="12"/>
          <pc:sldLayoutMkLst>
            <pc:docMk/>
            <pc:sldMasterMk cId="3739802753" sldId="2147483648"/>
            <pc:sldLayoutMk cId="2979442497" sldId="2147483653"/>
          </pc:sldLayoutMkLst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2979442497" sldId="2147483653"/>
              <ac:spMk id="2" creationId="{31D4B299-455D-41B3-AE4C-D5DCA9766716}"/>
            </ac:spMkLst>
          </pc:spChg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2979442497" sldId="2147483653"/>
              <ac:spMk id="3" creationId="{14FABE64-6933-41D1-9448-6FD70E8A30F3}"/>
            </ac:spMkLst>
          </pc:spChg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2979442497" sldId="2147483653"/>
              <ac:spMk id="4" creationId="{88229B3A-7F7B-4AEB-AF2F-416C8A0BE8ED}"/>
            </ac:spMkLst>
          </pc:spChg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2979442497" sldId="2147483653"/>
              <ac:spMk id="5" creationId="{9B243FE0-4F5E-4304-A2C7-5DD486CAB676}"/>
            </ac:spMkLst>
          </pc:spChg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2979442497" sldId="2147483653"/>
              <ac:spMk id="6" creationId="{6914BD67-23A6-4AAB-B1AA-0D6710399613}"/>
            </ac:spMkLst>
          </pc:spChg>
        </pc:sldLayoutChg>
        <pc:sldLayoutChg chg="modSp">
          <pc:chgData name="Srinivasa Rao" userId="a6b54366-f13d-4292-8bb4-f06c50909b1e" providerId="ADAL" clId="{3DC954BF-ED6D-4366-AD06-0D36FF903810}" dt="2021-01-19T14:21:40.469" v="12"/>
          <pc:sldLayoutMkLst>
            <pc:docMk/>
            <pc:sldMasterMk cId="3739802753" sldId="2147483648"/>
            <pc:sldLayoutMk cId="3847904052" sldId="2147483656"/>
          </pc:sldLayoutMkLst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3847904052" sldId="2147483656"/>
              <ac:spMk id="2" creationId="{14F69DF3-425B-4C08-85DE-8E25CAF2045A}"/>
            </ac:spMkLst>
          </pc:spChg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3847904052" sldId="2147483656"/>
              <ac:spMk id="3" creationId="{320C3252-DA7F-4B26-B97E-872FB6F0EDF2}"/>
            </ac:spMkLst>
          </pc:spChg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3847904052" sldId="2147483656"/>
              <ac:spMk id="4" creationId="{4622D1ED-93E2-4529-8363-A76C7B74E7D5}"/>
            </ac:spMkLst>
          </pc:spChg>
        </pc:sldLayoutChg>
        <pc:sldLayoutChg chg="modSp">
          <pc:chgData name="Srinivasa Rao" userId="a6b54366-f13d-4292-8bb4-f06c50909b1e" providerId="ADAL" clId="{3DC954BF-ED6D-4366-AD06-0D36FF903810}" dt="2021-01-19T14:21:40.469" v="12"/>
          <pc:sldLayoutMkLst>
            <pc:docMk/>
            <pc:sldMasterMk cId="3739802753" sldId="2147483648"/>
            <pc:sldLayoutMk cId="3967723598" sldId="2147483657"/>
          </pc:sldLayoutMkLst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3967723598" sldId="2147483657"/>
              <ac:spMk id="2" creationId="{A5ED47BB-A69B-462D-ACE4-41FF20FC6AC1}"/>
            </ac:spMkLst>
          </pc:spChg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3967723598" sldId="2147483657"/>
              <ac:spMk id="3" creationId="{409189C4-1DFF-4B3E-A26D-9D6C3639F131}"/>
            </ac:spMkLst>
          </pc:spChg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3967723598" sldId="2147483657"/>
              <ac:spMk id="4" creationId="{73D365F1-FF63-445C-9810-9AD161B370A1}"/>
            </ac:spMkLst>
          </pc:spChg>
        </pc:sldLayoutChg>
        <pc:sldLayoutChg chg="modSp">
          <pc:chgData name="Srinivasa Rao" userId="a6b54366-f13d-4292-8bb4-f06c50909b1e" providerId="ADAL" clId="{3DC954BF-ED6D-4366-AD06-0D36FF903810}" dt="2021-01-19T14:21:40.469" v="12"/>
          <pc:sldLayoutMkLst>
            <pc:docMk/>
            <pc:sldMasterMk cId="3739802753" sldId="2147483648"/>
            <pc:sldLayoutMk cId="1794811160" sldId="2147483659"/>
          </pc:sldLayoutMkLst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1794811160" sldId="2147483659"/>
              <ac:spMk id="2" creationId="{947652E0-15C2-4DCA-9390-D780E48A79A6}"/>
            </ac:spMkLst>
          </pc:spChg>
          <pc:spChg chg="mod">
            <ac:chgData name="Srinivasa Rao" userId="a6b54366-f13d-4292-8bb4-f06c50909b1e" providerId="ADAL" clId="{3DC954BF-ED6D-4366-AD06-0D36FF903810}" dt="2021-01-19T14:21:40.469" v="12"/>
            <ac:spMkLst>
              <pc:docMk/>
              <pc:sldMasterMk cId="3739802753" sldId="2147483648"/>
              <pc:sldLayoutMk cId="1794811160" sldId="2147483659"/>
              <ac:spMk id="3" creationId="{AF0F733B-F8A6-4564-AC52-54C6396907D2}"/>
            </ac:spMkLst>
          </pc:spChg>
        </pc:sldLayoutChg>
      </pc:sldMasterChg>
    </pc:docChg>
  </pc:docChgLst>
  <pc:docChgLst>
    <pc:chgData name="Irina Chelysheva" userId="S::paed0719@ox.ac.uk::70f20620-b1f4-4d22-9961-a1a562e80ae7" providerId="AD" clId="Web-{2A921197-4AC0-4133-A3C9-990E7385BA35}"/>
    <pc:docChg chg="modSld">
      <pc:chgData name="Irina Chelysheva" userId="S::paed0719@ox.ac.uk::70f20620-b1f4-4d22-9961-a1a562e80ae7" providerId="AD" clId="Web-{2A921197-4AC0-4133-A3C9-990E7385BA35}" dt="2021-01-20T00:07:31.281" v="9" actId="20577"/>
      <pc:docMkLst>
        <pc:docMk/>
      </pc:docMkLst>
      <pc:sldChg chg="modSp">
        <pc:chgData name="Irina Chelysheva" userId="S::paed0719@ox.ac.uk::70f20620-b1f4-4d22-9961-a1a562e80ae7" providerId="AD" clId="Web-{2A921197-4AC0-4133-A3C9-990E7385BA35}" dt="2021-01-20T00:07:31.281" v="9" actId="20577"/>
        <pc:sldMkLst>
          <pc:docMk/>
          <pc:sldMk cId="2766746266" sldId="256"/>
        </pc:sldMkLst>
        <pc:spChg chg="mod">
          <ac:chgData name="Irina Chelysheva" userId="S::paed0719@ox.ac.uk::70f20620-b1f4-4d22-9961-a1a562e80ae7" providerId="AD" clId="Web-{2A921197-4AC0-4133-A3C9-990E7385BA35}" dt="2021-01-20T00:07:31.281" v="9" actId="20577"/>
          <ac:spMkLst>
            <pc:docMk/>
            <pc:sldMk cId="2766746266" sldId="256"/>
            <ac:spMk id="2" creationId="{00000000-0000-0000-0000-000000000000}"/>
          </ac:spMkLst>
        </pc:spChg>
        <pc:spChg chg="mod">
          <ac:chgData name="Irina Chelysheva" userId="S::paed0719@ox.ac.uk::70f20620-b1f4-4d22-9961-a1a562e80ae7" providerId="AD" clId="Web-{2A921197-4AC0-4133-A3C9-990E7385BA35}" dt="2021-01-19T15:32:14.104" v="5" actId="20577"/>
          <ac:spMkLst>
            <pc:docMk/>
            <pc:sldMk cId="2766746266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3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54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172" y="683992"/>
            <a:ext cx="8228763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GB" sz="3991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172" y="2002777"/>
            <a:ext cx="8228763" cy="357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963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172" y="683992"/>
            <a:ext cx="8228763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GB" sz="3991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172" y="2002777"/>
            <a:ext cx="8228763" cy="357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91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4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9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4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3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2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6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AE14A-E53B-F74F-B5AA-37C2AC2703D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2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students.html" TargetMode="External"/><Relationship Id="rId2" Type="http://schemas.openxmlformats.org/officeDocument/2006/relationships/hyperlink" Target="https://bookdown.org/rdpeng/rprogdatascience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https:/www.rdocumentation.or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Intro to R for Biologists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Session 2</a:t>
            </a:r>
            <a:br>
              <a:rPr lang="en-US">
                <a:ea typeface="+mj-lt"/>
                <a:cs typeface="+mj-lt"/>
              </a:rPr>
            </a:br>
            <a:r>
              <a:rPr lang="en-US" b="1">
                <a:ea typeface="+mj-lt"/>
                <a:cs typeface="+mj-lt"/>
              </a:rPr>
              <a:t>Data exploration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69" y="4766441"/>
            <a:ext cx="64008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Irina &amp; Rao</a:t>
            </a:r>
          </a:p>
          <a:p>
            <a:r>
              <a:rPr lang="en-US" dirty="0" err="1">
                <a:cs typeface="Calibri"/>
              </a:rPr>
              <a:t>Michaelmas</a:t>
            </a:r>
            <a:r>
              <a:rPr lang="en-US">
                <a:cs typeface="Calibri"/>
              </a:rPr>
              <a:t> 2021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6746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itle 1">
            <a:extLst>
              <a:ext uri="{FF2B5EF4-FFF2-40B4-BE49-F238E27FC236}">
                <a16:creationId xmlns:a16="http://schemas.microsoft.com/office/drawing/2014/main" id="{B54C3232-AE34-455E-BD45-D58574BAEE43}"/>
              </a:ext>
            </a:extLst>
          </p:cNvPr>
          <p:cNvSpPr txBox="1">
            <a:spLocks/>
          </p:cNvSpPr>
          <p:nvPr/>
        </p:nvSpPr>
        <p:spPr>
          <a:xfrm>
            <a:off x="457172" y="683992"/>
            <a:ext cx="8228763" cy="114463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Migration and morphology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D7142-5608-4701-8968-063E5E171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78" y="1742713"/>
            <a:ext cx="4178382" cy="4568005"/>
          </a:xfrm>
          <a:prstGeom prst="rect">
            <a:avLst/>
          </a:prstGeom>
        </p:spPr>
      </p:pic>
      <p:pic>
        <p:nvPicPr>
          <p:cNvPr id="1026" name="Picture 2" descr="figure3">
            <a:extLst>
              <a:ext uri="{FF2B5EF4-FFF2-40B4-BE49-F238E27FC236}">
                <a16:creationId xmlns:a16="http://schemas.microsoft.com/office/drawing/2014/main" id="{C5A88CB2-2B1E-48E6-9B80-82467E660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941" y="1439061"/>
            <a:ext cx="3828670" cy="290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920BC3-2F92-4C82-ABB1-686F9E80FA72}"/>
              </a:ext>
            </a:extLst>
          </p:cNvPr>
          <p:cNvSpPr txBox="1"/>
          <p:nvPr/>
        </p:nvSpPr>
        <p:spPr>
          <a:xfrm>
            <a:off x="4765834" y="4420998"/>
            <a:ext cx="4049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Table 1: Migration data</a:t>
            </a:r>
          </a:p>
          <a:p>
            <a:r>
              <a:rPr lang="en-GB"/>
              <a:t>	col1: </a:t>
            </a:r>
            <a:r>
              <a:rPr lang="en-GB" err="1"/>
              <a:t>reagent_id</a:t>
            </a:r>
            <a:endParaRPr lang="en-GB"/>
          </a:p>
          <a:p>
            <a:r>
              <a:rPr lang="en-GB"/>
              <a:t>	col2: </a:t>
            </a:r>
            <a:r>
              <a:rPr lang="en-GB" err="1"/>
              <a:t>gene_symbol</a:t>
            </a:r>
            <a:endParaRPr lang="en-GB"/>
          </a:p>
          <a:p>
            <a:r>
              <a:rPr lang="en-GB"/>
              <a:t>	col3: migration</a:t>
            </a:r>
          </a:p>
          <a:p>
            <a:r>
              <a:rPr lang="en-GB"/>
              <a:t>Table 2: Morphology data</a:t>
            </a:r>
          </a:p>
          <a:p>
            <a:r>
              <a:rPr lang="en-GB"/>
              <a:t>	col1: </a:t>
            </a:r>
            <a:r>
              <a:rPr lang="en-GB" err="1"/>
              <a:t>reagent_id</a:t>
            </a:r>
            <a:endParaRPr lang="en-GB"/>
          </a:p>
          <a:p>
            <a:r>
              <a:rPr lang="en-GB"/>
              <a:t>	col2: </a:t>
            </a:r>
            <a:r>
              <a:rPr lang="en-GB" err="1"/>
              <a:t>gene_symbol</a:t>
            </a:r>
            <a:endParaRPr lang="en-GB"/>
          </a:p>
          <a:p>
            <a:r>
              <a:rPr lang="en-GB"/>
              <a:t>	col3: </a:t>
            </a:r>
            <a:r>
              <a:rPr lang="en-GB" err="1"/>
              <a:t>elongatedness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46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>
            <a:extLst>
              <a:ext uri="{FF2B5EF4-FFF2-40B4-BE49-F238E27FC236}">
                <a16:creationId xmlns:a16="http://schemas.microsoft.com/office/drawing/2014/main" id="{34B35484-F4E2-4112-97FB-FBF571F70843}"/>
              </a:ext>
            </a:extLst>
          </p:cNvPr>
          <p:cNvSpPr txBox="1"/>
          <p:nvPr/>
        </p:nvSpPr>
        <p:spPr>
          <a:xfrm>
            <a:off x="1424803" y="2861338"/>
            <a:ext cx="33066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CBC9EEB-E16D-4762-B6F3-51F67C9FCE01}"/>
              </a:ext>
            </a:extLst>
          </p:cNvPr>
          <p:cNvSpPr txBox="1"/>
          <p:nvPr/>
        </p:nvSpPr>
        <p:spPr>
          <a:xfrm>
            <a:off x="1752120" y="2861338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E97DFEC-6564-46D2-BD99-45CA5B83B84A}"/>
              </a:ext>
            </a:extLst>
          </p:cNvPr>
          <p:cNvSpPr/>
          <p:nvPr/>
        </p:nvSpPr>
        <p:spPr>
          <a:xfrm>
            <a:off x="1441080" y="3159432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F4AD769-5634-43C4-B8A9-1F2152A8A6E0}"/>
              </a:ext>
            </a:extLst>
          </p:cNvPr>
          <p:cNvSpPr/>
          <p:nvPr/>
        </p:nvSpPr>
        <p:spPr>
          <a:xfrm>
            <a:off x="1752120" y="3159432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51BE2A7-7E63-4EFB-87E8-CED6A3BFEF9D}"/>
              </a:ext>
            </a:extLst>
          </p:cNvPr>
          <p:cNvSpPr/>
          <p:nvPr/>
        </p:nvSpPr>
        <p:spPr>
          <a:xfrm>
            <a:off x="2058256" y="3159432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B8FBECC-8147-49D3-B4CF-3C03A51E2256}"/>
              </a:ext>
            </a:extLst>
          </p:cNvPr>
          <p:cNvSpPr/>
          <p:nvPr/>
        </p:nvSpPr>
        <p:spPr>
          <a:xfrm>
            <a:off x="1441080" y="3429000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89AA3C3-593A-463E-A55D-F747ED93DC79}"/>
              </a:ext>
            </a:extLst>
          </p:cNvPr>
          <p:cNvSpPr/>
          <p:nvPr/>
        </p:nvSpPr>
        <p:spPr>
          <a:xfrm>
            <a:off x="1752120" y="3429000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1B816D3-4234-43BF-8C04-FFB9E90C356B}"/>
              </a:ext>
            </a:extLst>
          </p:cNvPr>
          <p:cNvSpPr/>
          <p:nvPr/>
        </p:nvSpPr>
        <p:spPr>
          <a:xfrm>
            <a:off x="2058256" y="3429000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0170A6E-721E-4A5A-9C5C-135C6D7C943D}"/>
              </a:ext>
            </a:extLst>
          </p:cNvPr>
          <p:cNvSpPr/>
          <p:nvPr/>
        </p:nvSpPr>
        <p:spPr>
          <a:xfrm>
            <a:off x="1441080" y="3698568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5759107-3B41-43A2-8CBC-3492CC06A2BB}"/>
              </a:ext>
            </a:extLst>
          </p:cNvPr>
          <p:cNvSpPr/>
          <p:nvPr/>
        </p:nvSpPr>
        <p:spPr>
          <a:xfrm>
            <a:off x="1752120" y="3698568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FD947A2-D48A-4D7E-A82D-AC0A090783B2}"/>
              </a:ext>
            </a:extLst>
          </p:cNvPr>
          <p:cNvSpPr/>
          <p:nvPr/>
        </p:nvSpPr>
        <p:spPr>
          <a:xfrm>
            <a:off x="2058256" y="3698568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F49857B-89A4-4B41-9957-96638A83A5F8}"/>
              </a:ext>
            </a:extLst>
          </p:cNvPr>
          <p:cNvSpPr txBox="1"/>
          <p:nvPr/>
        </p:nvSpPr>
        <p:spPr>
          <a:xfrm>
            <a:off x="1097487" y="3121949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1F30B55-69C6-4430-9321-22750EEE21C4}"/>
              </a:ext>
            </a:extLst>
          </p:cNvPr>
          <p:cNvSpPr txBox="1"/>
          <p:nvPr/>
        </p:nvSpPr>
        <p:spPr>
          <a:xfrm>
            <a:off x="1097487" y="3396275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19D0B16-9910-4D05-99DB-1C13A32220D6}"/>
              </a:ext>
            </a:extLst>
          </p:cNvPr>
          <p:cNvSpPr txBox="1"/>
          <p:nvPr/>
        </p:nvSpPr>
        <p:spPr>
          <a:xfrm>
            <a:off x="1097487" y="3670602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20EA50D-3069-4E9C-8FFC-BC546E3A15F4}"/>
              </a:ext>
            </a:extLst>
          </p:cNvPr>
          <p:cNvSpPr txBox="1"/>
          <p:nvPr/>
        </p:nvSpPr>
        <p:spPr>
          <a:xfrm>
            <a:off x="2058256" y="2861338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55" name="Title 1">
            <a:extLst>
              <a:ext uri="{FF2B5EF4-FFF2-40B4-BE49-F238E27FC236}">
                <a16:creationId xmlns:a16="http://schemas.microsoft.com/office/drawing/2014/main" id="{B54C3232-AE34-455E-BD45-D58574BAEE43}"/>
              </a:ext>
            </a:extLst>
          </p:cNvPr>
          <p:cNvSpPr txBox="1">
            <a:spLocks/>
          </p:cNvSpPr>
          <p:nvPr/>
        </p:nvSpPr>
        <p:spPr>
          <a:xfrm>
            <a:off x="457172" y="683992"/>
            <a:ext cx="8228763" cy="114463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Merging </a:t>
            </a:r>
            <a:r>
              <a:rPr kumimoji="0" lang="en-GB" sz="44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data.frames</a:t>
            </a:r>
            <a:endParaRPr kumimoji="0" lang="en-GB" sz="4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C0D35F-21FF-41B3-8BA8-549841DEA239}"/>
              </a:ext>
            </a:extLst>
          </p:cNvPr>
          <p:cNvSpPr txBox="1"/>
          <p:nvPr/>
        </p:nvSpPr>
        <p:spPr>
          <a:xfrm rot="16200000">
            <a:off x="911528" y="2021497"/>
            <a:ext cx="13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r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eagent_id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F8DE013-FC2F-46F4-A9E2-7DAC2B41B1DB}"/>
              </a:ext>
            </a:extLst>
          </p:cNvPr>
          <p:cNvSpPr txBox="1"/>
          <p:nvPr/>
        </p:nvSpPr>
        <p:spPr>
          <a:xfrm rot="16200000">
            <a:off x="1125150" y="1927840"/>
            <a:ext cx="156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g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ene_symbol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02A9313-CEA0-4760-8047-9EDA3B3378F0}"/>
              </a:ext>
            </a:extLst>
          </p:cNvPr>
          <p:cNvSpPr txBox="1"/>
          <p:nvPr/>
        </p:nvSpPr>
        <p:spPr>
          <a:xfrm rot="16200000">
            <a:off x="1517760" y="2021497"/>
            <a:ext cx="13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m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igration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5603D4-D114-4265-90D5-5656F4A54BAF}"/>
              </a:ext>
            </a:extLst>
          </p:cNvPr>
          <p:cNvSpPr txBox="1"/>
          <p:nvPr/>
        </p:nvSpPr>
        <p:spPr>
          <a:xfrm>
            <a:off x="6963925" y="2861338"/>
            <a:ext cx="33066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A155B5-9046-4346-8D94-C2B8383AE704}"/>
              </a:ext>
            </a:extLst>
          </p:cNvPr>
          <p:cNvSpPr txBox="1"/>
          <p:nvPr/>
        </p:nvSpPr>
        <p:spPr>
          <a:xfrm>
            <a:off x="7291242" y="2861338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C657B7-9991-41D5-A7F3-D0D0ACB04604}"/>
              </a:ext>
            </a:extLst>
          </p:cNvPr>
          <p:cNvSpPr/>
          <p:nvPr/>
        </p:nvSpPr>
        <p:spPr>
          <a:xfrm>
            <a:off x="6980202" y="3159432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8007224-3ACD-46B6-B58B-795D14312382}"/>
              </a:ext>
            </a:extLst>
          </p:cNvPr>
          <p:cNvSpPr/>
          <p:nvPr/>
        </p:nvSpPr>
        <p:spPr>
          <a:xfrm>
            <a:off x="7291242" y="3159432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13EC90E-12C6-4A58-BAC3-C1904AE8D31D}"/>
              </a:ext>
            </a:extLst>
          </p:cNvPr>
          <p:cNvSpPr/>
          <p:nvPr/>
        </p:nvSpPr>
        <p:spPr>
          <a:xfrm>
            <a:off x="7597378" y="3159432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4FC545-C41E-41F4-BF2E-521B5A1D7663}"/>
              </a:ext>
            </a:extLst>
          </p:cNvPr>
          <p:cNvSpPr/>
          <p:nvPr/>
        </p:nvSpPr>
        <p:spPr>
          <a:xfrm>
            <a:off x="6980202" y="3429000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A10751C-6EE9-476E-9147-080137AC3182}"/>
              </a:ext>
            </a:extLst>
          </p:cNvPr>
          <p:cNvSpPr/>
          <p:nvPr/>
        </p:nvSpPr>
        <p:spPr>
          <a:xfrm>
            <a:off x="7291242" y="3429000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F7B5DBF-35C4-478D-8A9A-866865D9FA90}"/>
              </a:ext>
            </a:extLst>
          </p:cNvPr>
          <p:cNvSpPr/>
          <p:nvPr/>
        </p:nvSpPr>
        <p:spPr>
          <a:xfrm>
            <a:off x="7597378" y="3432621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549DFF7-F2C7-45BF-AD9F-296AA876500C}"/>
              </a:ext>
            </a:extLst>
          </p:cNvPr>
          <p:cNvSpPr/>
          <p:nvPr/>
        </p:nvSpPr>
        <p:spPr>
          <a:xfrm>
            <a:off x="6980202" y="3698568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E04C732-92DE-417C-B3AC-5B00FADC0B88}"/>
              </a:ext>
            </a:extLst>
          </p:cNvPr>
          <p:cNvSpPr/>
          <p:nvPr/>
        </p:nvSpPr>
        <p:spPr>
          <a:xfrm>
            <a:off x="7291242" y="3698568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7CC3697-2CC5-4C36-9D21-CC3CB353ACC5}"/>
              </a:ext>
            </a:extLst>
          </p:cNvPr>
          <p:cNvSpPr/>
          <p:nvPr/>
        </p:nvSpPr>
        <p:spPr>
          <a:xfrm>
            <a:off x="7597378" y="3698568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A1DF43-82D3-40BB-BC09-D7E751104E69}"/>
              </a:ext>
            </a:extLst>
          </p:cNvPr>
          <p:cNvSpPr txBox="1"/>
          <p:nvPr/>
        </p:nvSpPr>
        <p:spPr>
          <a:xfrm>
            <a:off x="6636609" y="3121949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6E6A1DD-D64B-4228-8483-D44CC24590C0}"/>
              </a:ext>
            </a:extLst>
          </p:cNvPr>
          <p:cNvSpPr txBox="1"/>
          <p:nvPr/>
        </p:nvSpPr>
        <p:spPr>
          <a:xfrm>
            <a:off x="6636609" y="3396275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8291056-0188-4A85-AA84-3367C5A1A6ED}"/>
              </a:ext>
            </a:extLst>
          </p:cNvPr>
          <p:cNvSpPr txBox="1"/>
          <p:nvPr/>
        </p:nvSpPr>
        <p:spPr>
          <a:xfrm>
            <a:off x="6636609" y="3670602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57E5E0-653D-4290-905E-6943040E2FDA}"/>
              </a:ext>
            </a:extLst>
          </p:cNvPr>
          <p:cNvSpPr txBox="1"/>
          <p:nvPr/>
        </p:nvSpPr>
        <p:spPr>
          <a:xfrm>
            <a:off x="7597378" y="2861338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88C6DD-E630-4F06-86C4-87FF66E11DEC}"/>
              </a:ext>
            </a:extLst>
          </p:cNvPr>
          <p:cNvSpPr txBox="1"/>
          <p:nvPr/>
        </p:nvSpPr>
        <p:spPr>
          <a:xfrm rot="16200000">
            <a:off x="6450650" y="2021497"/>
            <a:ext cx="13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r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eagent_id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8DCB9AF-71A8-4681-BFF8-A1C29E5BD16B}"/>
              </a:ext>
            </a:extLst>
          </p:cNvPr>
          <p:cNvSpPr txBox="1"/>
          <p:nvPr/>
        </p:nvSpPr>
        <p:spPr>
          <a:xfrm rot="16200000">
            <a:off x="6664272" y="1927840"/>
            <a:ext cx="156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g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ene_symbol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79F8F0E-1D29-4081-951D-BFC8A79D60CE}"/>
              </a:ext>
            </a:extLst>
          </p:cNvPr>
          <p:cNvSpPr txBox="1"/>
          <p:nvPr/>
        </p:nvSpPr>
        <p:spPr>
          <a:xfrm rot="16200000">
            <a:off x="6963222" y="1927837"/>
            <a:ext cx="156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err="1">
                <a:solidFill>
                  <a:prstClr val="black"/>
                </a:solidFill>
                <a:latin typeface="Calibri"/>
              </a:rPr>
              <a:t>elongatedness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ABD2ED7-4160-4725-B37F-D713247A1290}"/>
              </a:ext>
            </a:extLst>
          </p:cNvPr>
          <p:cNvSpPr/>
          <p:nvPr/>
        </p:nvSpPr>
        <p:spPr>
          <a:xfrm>
            <a:off x="2954658" y="2899169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2321179-7032-41C6-87AD-29E6D00C550F}"/>
              </a:ext>
            </a:extLst>
          </p:cNvPr>
          <p:cNvSpPr/>
          <p:nvPr/>
        </p:nvSpPr>
        <p:spPr>
          <a:xfrm>
            <a:off x="3265698" y="2899169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873A4B6-80AE-4240-AC75-4CFBB156C5E8}"/>
              </a:ext>
            </a:extLst>
          </p:cNvPr>
          <p:cNvSpPr/>
          <p:nvPr/>
        </p:nvSpPr>
        <p:spPr>
          <a:xfrm>
            <a:off x="3571834" y="2899169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6CB311D-28A1-48DB-B97F-676B1DBD1486}"/>
              </a:ext>
            </a:extLst>
          </p:cNvPr>
          <p:cNvSpPr/>
          <p:nvPr/>
        </p:nvSpPr>
        <p:spPr>
          <a:xfrm>
            <a:off x="5461211" y="3432621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00458BC-9765-4A16-BF34-C68FAB018DD5}"/>
              </a:ext>
            </a:extLst>
          </p:cNvPr>
          <p:cNvSpPr/>
          <p:nvPr/>
        </p:nvSpPr>
        <p:spPr>
          <a:xfrm>
            <a:off x="5772251" y="3432621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AE22B5-B44A-45A2-BEF3-8AB63D6A516A}"/>
              </a:ext>
            </a:extLst>
          </p:cNvPr>
          <p:cNvSpPr/>
          <p:nvPr/>
        </p:nvSpPr>
        <p:spPr>
          <a:xfrm>
            <a:off x="6078387" y="3432621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030E46E-C4C6-4F30-A08F-D1693581E612}"/>
              </a:ext>
            </a:extLst>
          </p:cNvPr>
          <p:cNvSpPr/>
          <p:nvPr/>
        </p:nvSpPr>
        <p:spPr>
          <a:xfrm>
            <a:off x="5456307" y="3968136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31D07D4-038D-41EE-855A-A0E15F7B95E4}"/>
              </a:ext>
            </a:extLst>
          </p:cNvPr>
          <p:cNvSpPr/>
          <p:nvPr/>
        </p:nvSpPr>
        <p:spPr>
          <a:xfrm>
            <a:off x="5767347" y="3968136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C003A59-92D9-4F83-AE81-9EA2519A586E}"/>
              </a:ext>
            </a:extLst>
          </p:cNvPr>
          <p:cNvSpPr/>
          <p:nvPr/>
        </p:nvSpPr>
        <p:spPr>
          <a:xfrm>
            <a:off x="6073483" y="3968136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9BEC1AB-C617-4EBE-A840-42DFD12B8A7A}"/>
              </a:ext>
            </a:extLst>
          </p:cNvPr>
          <p:cNvSpPr/>
          <p:nvPr/>
        </p:nvSpPr>
        <p:spPr>
          <a:xfrm>
            <a:off x="5447560" y="2899169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EE97DD9-CD5A-4BC1-9BE6-E1E6BD56DFF2}"/>
              </a:ext>
            </a:extLst>
          </p:cNvPr>
          <p:cNvSpPr/>
          <p:nvPr/>
        </p:nvSpPr>
        <p:spPr>
          <a:xfrm>
            <a:off x="5758600" y="2899169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C5ED532-1A25-4B26-978C-7082CA343F14}"/>
              </a:ext>
            </a:extLst>
          </p:cNvPr>
          <p:cNvSpPr/>
          <p:nvPr/>
        </p:nvSpPr>
        <p:spPr>
          <a:xfrm>
            <a:off x="6064736" y="2899169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AC5FACA-FC4F-483F-B914-FF9CE6B21573}"/>
              </a:ext>
            </a:extLst>
          </p:cNvPr>
          <p:cNvSpPr/>
          <p:nvPr/>
        </p:nvSpPr>
        <p:spPr>
          <a:xfrm>
            <a:off x="2952402" y="3423318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47A1061-0D9F-4EDE-B6EF-DE3EA2C96A22}"/>
              </a:ext>
            </a:extLst>
          </p:cNvPr>
          <p:cNvSpPr/>
          <p:nvPr/>
        </p:nvSpPr>
        <p:spPr>
          <a:xfrm>
            <a:off x="3263442" y="3423318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D6AB86D-21B0-42F8-98EC-C062E979E8C8}"/>
              </a:ext>
            </a:extLst>
          </p:cNvPr>
          <p:cNvSpPr/>
          <p:nvPr/>
        </p:nvSpPr>
        <p:spPr>
          <a:xfrm>
            <a:off x="3569578" y="3423318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FD93EAC-A80B-4185-B9CF-77E7B18AD121}"/>
              </a:ext>
            </a:extLst>
          </p:cNvPr>
          <p:cNvSpPr/>
          <p:nvPr/>
        </p:nvSpPr>
        <p:spPr>
          <a:xfrm>
            <a:off x="2947498" y="3972315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70C3AB2-42D8-4824-8075-629485572256}"/>
              </a:ext>
            </a:extLst>
          </p:cNvPr>
          <p:cNvSpPr/>
          <p:nvPr/>
        </p:nvSpPr>
        <p:spPr>
          <a:xfrm>
            <a:off x="3258538" y="3972315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F3B901A-EC58-41BE-8FED-5369529C33C0}"/>
              </a:ext>
            </a:extLst>
          </p:cNvPr>
          <p:cNvSpPr/>
          <p:nvPr/>
        </p:nvSpPr>
        <p:spPr>
          <a:xfrm>
            <a:off x="3564674" y="3972315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A8623CE-9957-460A-8725-7BD2071C585A}"/>
              </a:ext>
            </a:extLst>
          </p:cNvPr>
          <p:cNvCxnSpPr/>
          <p:nvPr/>
        </p:nvCxnSpPr>
        <p:spPr>
          <a:xfrm>
            <a:off x="3993159" y="3121949"/>
            <a:ext cx="1291905" cy="445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1186656-C9C2-4367-B426-A3281BF0AC77}"/>
              </a:ext>
            </a:extLst>
          </p:cNvPr>
          <p:cNvCxnSpPr>
            <a:cxnSpLocks/>
          </p:cNvCxnSpPr>
          <p:nvPr/>
        </p:nvCxnSpPr>
        <p:spPr>
          <a:xfrm flipV="1">
            <a:off x="3989816" y="3033148"/>
            <a:ext cx="1295248" cy="1069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4688AD6-462C-4DA1-B75F-AE787F97350B}"/>
              </a:ext>
            </a:extLst>
          </p:cNvPr>
          <p:cNvCxnSpPr>
            <a:cxnSpLocks/>
          </p:cNvCxnSpPr>
          <p:nvPr/>
        </p:nvCxnSpPr>
        <p:spPr>
          <a:xfrm>
            <a:off x="3993159" y="3558102"/>
            <a:ext cx="1291905" cy="544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E1FA8B-DD4F-4F27-AA65-B353605899D6}"/>
              </a:ext>
            </a:extLst>
          </p:cNvPr>
          <p:cNvSpPr txBox="1"/>
          <p:nvPr/>
        </p:nvSpPr>
        <p:spPr>
          <a:xfrm>
            <a:off x="763518" y="5374450"/>
            <a:ext cx="470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merge(df1, df2, </a:t>
            </a:r>
            <a:r>
              <a:rPr lang="en-GB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 = c(“</a:t>
            </a:r>
            <a:r>
              <a:rPr lang="en-GB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reagent_id</a:t>
            </a:r>
            <a:r>
              <a:rPr lang="en-GB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GB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gene_symbol</a:t>
            </a:r>
            <a:r>
              <a:rPr lang="en-GB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D12D379-0C80-4725-8A9D-566A576F12E1}"/>
              </a:ext>
            </a:extLst>
          </p:cNvPr>
          <p:cNvSpPr/>
          <p:nvPr/>
        </p:nvSpPr>
        <p:spPr>
          <a:xfrm>
            <a:off x="6395155" y="5779824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966476F-B093-4614-AD71-2C5F7A44B967}"/>
              </a:ext>
            </a:extLst>
          </p:cNvPr>
          <p:cNvSpPr/>
          <p:nvPr/>
        </p:nvSpPr>
        <p:spPr>
          <a:xfrm>
            <a:off x="6706195" y="5779824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31EDF64-9089-4A2F-A24A-8CA33AC3294B}"/>
              </a:ext>
            </a:extLst>
          </p:cNvPr>
          <p:cNvSpPr/>
          <p:nvPr/>
        </p:nvSpPr>
        <p:spPr>
          <a:xfrm>
            <a:off x="7012331" y="5779824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8115567-EDBE-411D-B50D-3CD2B76516B0}"/>
              </a:ext>
            </a:extLst>
          </p:cNvPr>
          <p:cNvSpPr/>
          <p:nvPr/>
        </p:nvSpPr>
        <p:spPr>
          <a:xfrm>
            <a:off x="6395155" y="6049392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8DB4043-76A7-4F12-A22B-4399ADEC0E74}"/>
              </a:ext>
            </a:extLst>
          </p:cNvPr>
          <p:cNvSpPr/>
          <p:nvPr/>
        </p:nvSpPr>
        <p:spPr>
          <a:xfrm>
            <a:off x="6706195" y="6049392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6ACEDC7-7B37-4D8D-80C6-30F59485C7A1}"/>
              </a:ext>
            </a:extLst>
          </p:cNvPr>
          <p:cNvSpPr/>
          <p:nvPr/>
        </p:nvSpPr>
        <p:spPr>
          <a:xfrm>
            <a:off x="7012331" y="6049392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C90FE7A-ABFB-44FB-B6B8-A7FD50C93A83}"/>
              </a:ext>
            </a:extLst>
          </p:cNvPr>
          <p:cNvSpPr/>
          <p:nvPr/>
        </p:nvSpPr>
        <p:spPr>
          <a:xfrm>
            <a:off x="6395155" y="6318960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1F9B3A6-EAF2-413F-A20A-ABA77E76B46D}"/>
              </a:ext>
            </a:extLst>
          </p:cNvPr>
          <p:cNvSpPr/>
          <p:nvPr/>
        </p:nvSpPr>
        <p:spPr>
          <a:xfrm>
            <a:off x="6706195" y="6318960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B21AE7B-F7EA-4C33-B1E8-6DC3056B115D}"/>
              </a:ext>
            </a:extLst>
          </p:cNvPr>
          <p:cNvSpPr/>
          <p:nvPr/>
        </p:nvSpPr>
        <p:spPr>
          <a:xfrm>
            <a:off x="7012331" y="6318960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1D03952-6BA9-4D9D-AC58-E896020EFFC6}"/>
              </a:ext>
            </a:extLst>
          </p:cNvPr>
          <p:cNvSpPr/>
          <p:nvPr/>
        </p:nvSpPr>
        <p:spPr>
          <a:xfrm>
            <a:off x="7323371" y="5782881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DEF223F-5D75-469A-94A1-C4E6533BD1F5}"/>
              </a:ext>
            </a:extLst>
          </p:cNvPr>
          <p:cNvSpPr/>
          <p:nvPr/>
        </p:nvSpPr>
        <p:spPr>
          <a:xfrm>
            <a:off x="7323371" y="6056070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6B3360D-5AAC-4571-B314-6F17378DE3C0}"/>
              </a:ext>
            </a:extLst>
          </p:cNvPr>
          <p:cNvSpPr/>
          <p:nvPr/>
        </p:nvSpPr>
        <p:spPr>
          <a:xfrm>
            <a:off x="7323371" y="6322017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D402957-B0DF-4DD4-936F-DE366FC494E6}"/>
              </a:ext>
            </a:extLst>
          </p:cNvPr>
          <p:cNvSpPr txBox="1"/>
          <p:nvPr/>
        </p:nvSpPr>
        <p:spPr>
          <a:xfrm rot="16200000">
            <a:off x="5844418" y="4939546"/>
            <a:ext cx="13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r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eagent_id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7524BB1-4EC3-45F1-AFC7-2B010F62CCFC}"/>
              </a:ext>
            </a:extLst>
          </p:cNvPr>
          <p:cNvSpPr txBox="1"/>
          <p:nvPr/>
        </p:nvSpPr>
        <p:spPr>
          <a:xfrm rot="16200000">
            <a:off x="6058040" y="4845889"/>
            <a:ext cx="156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g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ene_symbol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61B7682-C456-4D0C-A7DB-DC41D01C60D6}"/>
              </a:ext>
            </a:extLst>
          </p:cNvPr>
          <p:cNvSpPr txBox="1"/>
          <p:nvPr/>
        </p:nvSpPr>
        <p:spPr>
          <a:xfrm rot="16200000">
            <a:off x="6694726" y="4845886"/>
            <a:ext cx="156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err="1">
                <a:solidFill>
                  <a:prstClr val="black"/>
                </a:solidFill>
                <a:latin typeface="Calibri"/>
              </a:rPr>
              <a:t>elongatedness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453B14D-6EB1-4866-BE89-F75A7633DD19}"/>
              </a:ext>
            </a:extLst>
          </p:cNvPr>
          <p:cNvSpPr txBox="1"/>
          <p:nvPr/>
        </p:nvSpPr>
        <p:spPr>
          <a:xfrm rot="16200000">
            <a:off x="6461317" y="4941754"/>
            <a:ext cx="13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/>
                </a:solidFill>
                <a:latin typeface="Calibri"/>
              </a:rPr>
              <a:t>m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igration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35287-F8AC-44FD-969C-1E19E338840C}"/>
              </a:ext>
            </a:extLst>
          </p:cNvPr>
          <p:cNvSpPr txBox="1"/>
          <p:nvPr/>
        </p:nvSpPr>
        <p:spPr>
          <a:xfrm>
            <a:off x="360727" y="3396275"/>
            <a:ext cx="4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df1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2F98CD0-53C6-42A9-AAB7-F52F23FCCB35}"/>
              </a:ext>
            </a:extLst>
          </p:cNvPr>
          <p:cNvSpPr txBox="1"/>
          <p:nvPr/>
        </p:nvSpPr>
        <p:spPr>
          <a:xfrm>
            <a:off x="8211211" y="3323554"/>
            <a:ext cx="4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df2</a:t>
            </a:r>
          </a:p>
        </p:txBody>
      </p:sp>
    </p:spTree>
    <p:extLst>
      <p:ext uri="{BB962C8B-B14F-4D97-AF65-F5344CB8AC3E}">
        <p14:creationId xmlns:p14="http://schemas.microsoft.com/office/powerpoint/2010/main" val="355982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10" grpId="0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/>
      <p:bldP spid="141" grpId="0"/>
      <p:bldP spid="142" grpId="0"/>
      <p:bldP spid="1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Data exploration and cleaning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034540"/>
            <a:ext cx="8228763" cy="3833599"/>
          </a:xfrm>
        </p:spPr>
        <p:txBody>
          <a:bodyPr>
            <a:normAutofit lnSpcReduction="10000"/>
          </a:bodyPr>
          <a:lstStyle/>
          <a:p>
            <a:r>
              <a:rPr lang="en-GB" sz="2177"/>
              <a:t>Look at the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26">
                <a:latin typeface="Courier New" panose="02070309020205020404" pitchFamily="49" charset="0"/>
                <a:cs typeface="Courier New" panose="02070309020205020404" pitchFamily="49" charset="0"/>
              </a:rPr>
              <a:t>head(), tail(), class(), str(), View()</a:t>
            </a:r>
          </a:p>
          <a:p>
            <a:r>
              <a:rPr lang="en-GB" sz="2177"/>
              <a:t>Are the data types correct? If not, convert to appropriate type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26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GB" sz="2026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sz="2026" err="1">
                <a:latin typeface="Courier New" panose="02070309020205020404" pitchFamily="49" charset="0"/>
                <a:cs typeface="Courier New" panose="02070309020205020404" pitchFamily="49" charset="0"/>
              </a:rPr>
              <a:t>as.character</a:t>
            </a:r>
            <a:r>
              <a:rPr lang="en-GB" sz="2026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sz="2026" err="1">
                <a:latin typeface="Courier New" panose="02070309020205020404" pitchFamily="49" charset="0"/>
                <a:cs typeface="Courier New" panose="02070309020205020404" pitchFamily="49" charset="0"/>
              </a:rPr>
              <a:t>as.logical</a:t>
            </a:r>
            <a:r>
              <a:rPr lang="en-GB" sz="2026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2177"/>
              <a:t>Is there any missing data? NA or </a:t>
            </a:r>
            <a:r>
              <a:rPr lang="en-GB" sz="2177" err="1"/>
              <a:t>NaN</a:t>
            </a:r>
            <a:r>
              <a:rPr lang="en-GB" sz="2177"/>
              <a:t> are missing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26" err="1">
                <a:latin typeface="Courier New" panose="02070309020205020404" pitchFamily="49" charset="0"/>
                <a:cs typeface="Courier New" panose="02070309020205020404" pitchFamily="49" charset="0"/>
              </a:rPr>
              <a:t>na.omit</a:t>
            </a:r>
            <a:r>
              <a:rPr lang="en-GB" sz="2026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sz="2026" err="1">
                <a:latin typeface="Courier New" panose="02070309020205020404" pitchFamily="49" charset="0"/>
                <a:cs typeface="Courier New" panose="02070309020205020404" pitchFamily="49" charset="0"/>
              </a:rPr>
              <a:t>complete.cases</a:t>
            </a:r>
            <a:r>
              <a:rPr lang="en-GB" sz="2026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2177"/>
              <a:t>Is there unnecessary data? Rows or columns you don’t need?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26">
                <a:cs typeface="Courier New" panose="02070309020205020404" pitchFamily="49" charset="0"/>
              </a:rPr>
              <a:t>Subset the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26">
                <a:cs typeface="Courier New" panose="02070309020205020404" pitchFamily="49" charset="0"/>
              </a:rPr>
              <a:t>Filter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180">
                <a:cs typeface="Courier New" panose="02070309020205020404" pitchFamily="49" charset="0"/>
              </a:rPr>
              <a:t>Visualise the data with graphs</a:t>
            </a:r>
          </a:p>
          <a:p>
            <a:pPr marL="150874" lvl="1" indent="0">
              <a:buNone/>
            </a:pPr>
            <a:endParaRPr lang="en-GB" sz="2026"/>
          </a:p>
        </p:txBody>
      </p:sp>
    </p:spTree>
    <p:extLst>
      <p:ext uri="{BB962C8B-B14F-4D97-AF65-F5344CB8AC3E}">
        <p14:creationId xmlns:p14="http://schemas.microsoft.com/office/powerpoint/2010/main" val="1227499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Visualising data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034541"/>
            <a:ext cx="5366579" cy="4139467"/>
          </a:xfrm>
        </p:spPr>
        <p:txBody>
          <a:bodyPr>
            <a:normAutofit/>
          </a:bodyPr>
          <a:lstStyle/>
          <a:p>
            <a:r>
              <a:rPr lang="en-GB" sz="2180"/>
              <a:t>Base R plotting</a:t>
            </a:r>
          </a:p>
          <a:p>
            <a:pPr lvl="1"/>
            <a:r>
              <a:rPr lang="en-GB" sz="1780"/>
              <a:t>Great for initial exploration</a:t>
            </a:r>
          </a:p>
          <a:p>
            <a:pPr lvl="1"/>
            <a:r>
              <a:rPr lang="en-GB" sz="1780"/>
              <a:t>Quick</a:t>
            </a:r>
          </a:p>
          <a:p>
            <a:pPr lvl="1"/>
            <a:r>
              <a:rPr lang="en-GB" sz="1780"/>
              <a:t>Simple syntax – many things can be plotted with just </a:t>
            </a:r>
            <a:r>
              <a:rPr lang="en-GB" sz="1780">
                <a:latin typeface="Courier New" panose="02070309020205020404" pitchFamily="49" charset="0"/>
                <a:cs typeface="Courier New" panose="02070309020205020404" pitchFamily="49" charset="0"/>
              </a:rPr>
              <a:t>plot()</a:t>
            </a:r>
          </a:p>
          <a:p>
            <a:pPr lvl="1"/>
            <a:r>
              <a:rPr lang="en-GB" sz="1780">
                <a:cs typeface="Courier New" panose="02070309020205020404" pitchFamily="49" charset="0"/>
              </a:rPr>
              <a:t>Not easy to modify colours, aesthetics, etc.</a:t>
            </a:r>
          </a:p>
          <a:p>
            <a:r>
              <a:rPr lang="en-GB" sz="2180">
                <a:cs typeface="Courier New" panose="02070309020205020404" pitchFamily="49" charset="0"/>
              </a:rPr>
              <a:t>ggplot2 package</a:t>
            </a:r>
          </a:p>
          <a:p>
            <a:pPr lvl="1"/>
            <a:r>
              <a:rPr lang="en-GB" sz="1780">
                <a:cs typeface="Courier New" panose="02070309020205020404" pitchFamily="49" charset="0"/>
              </a:rPr>
              <a:t>Modular – graphs can be built element-by-element</a:t>
            </a:r>
          </a:p>
          <a:p>
            <a:pPr lvl="1"/>
            <a:r>
              <a:rPr lang="en-GB" sz="1780">
                <a:cs typeface="Courier New" panose="02070309020205020404" pitchFamily="49" charset="0"/>
              </a:rPr>
              <a:t>Need to remember a few different functions</a:t>
            </a:r>
          </a:p>
          <a:p>
            <a:pPr lvl="1"/>
            <a:r>
              <a:rPr lang="en-GB" sz="1780">
                <a:cs typeface="Courier New" panose="02070309020205020404" pitchFamily="49" charset="0"/>
              </a:rPr>
              <a:t>Possible to produce publication quality figures with relative ease</a:t>
            </a:r>
          </a:p>
          <a:p>
            <a:pPr marL="457200" lvl="1" indent="0">
              <a:buNone/>
            </a:pPr>
            <a:endParaRPr lang="en-GB" sz="2180"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2180">
              <a:cs typeface="Courier New" panose="02070309020205020404" pitchFamily="49" charset="0"/>
            </a:endParaRPr>
          </a:p>
          <a:p>
            <a:pPr marL="150874" lvl="1" indent="0">
              <a:buNone/>
            </a:pPr>
            <a:endParaRPr lang="en-GB" sz="218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8B806-0ADF-41AD-94D9-D7E487164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751" y="1588927"/>
            <a:ext cx="3320249" cy="2409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620CE5-8360-4B65-82A3-E1230490F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751" y="4331373"/>
            <a:ext cx="3153642" cy="228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45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55FB54-7145-41A4-B7AC-80E889E6930E}"/>
              </a:ext>
            </a:extLst>
          </p:cNvPr>
          <p:cNvSpPr txBox="1"/>
          <p:nvPr/>
        </p:nvSpPr>
        <p:spPr>
          <a:xfrm>
            <a:off x="820571" y="851517"/>
            <a:ext cx="3928849" cy="2991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6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Let’s explore practically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32777" y="851518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5" descr="Cmd Terminal outline">
            <a:extLst>
              <a:ext uri="{FF2B5EF4-FFF2-40B4-BE49-F238E27FC236}">
                <a16:creationId xmlns:a16="http://schemas.microsoft.com/office/drawing/2014/main" id="{B5C9A296-4AD9-4D40-87ED-1242EE6EE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5648627" y="2531473"/>
            <a:ext cx="24130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24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Filtering data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034541"/>
            <a:ext cx="8228763" cy="510539"/>
          </a:xfrm>
        </p:spPr>
        <p:txBody>
          <a:bodyPr>
            <a:normAutofit/>
          </a:bodyPr>
          <a:lstStyle/>
          <a:p>
            <a:r>
              <a:rPr lang="en-GB" sz="2177"/>
              <a:t>Keep/remove data that satisfies one or more conditions</a:t>
            </a:r>
          </a:p>
          <a:p>
            <a:pPr marL="457200" lvl="1" indent="0">
              <a:buNone/>
            </a:pPr>
            <a:endParaRPr lang="en-GB" sz="1626"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2026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0874" lvl="1" indent="0">
              <a:buNone/>
            </a:pPr>
            <a:endParaRPr lang="en-GB" sz="202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65622-F0C0-44B9-9F84-863EB613C870}"/>
              </a:ext>
            </a:extLst>
          </p:cNvPr>
          <p:cNvSpPr txBox="1"/>
          <p:nvPr/>
        </p:nvSpPr>
        <p:spPr>
          <a:xfrm>
            <a:off x="763518" y="2690336"/>
            <a:ext cx="4706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= c(1, 2, 3, 4, 5, 6)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&lt; 4</a:t>
            </a:r>
          </a:p>
          <a:p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lang="en-GB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 </a:t>
            </a:r>
            <a:r>
              <a:rPr lang="en-GB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GB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&lt; 4]</a:t>
            </a:r>
          </a:p>
          <a:p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83BC58-8F38-4E0B-B376-21C7E7EA8044}"/>
              </a:ext>
            </a:extLst>
          </p:cNvPr>
          <p:cNvSpPr txBox="1">
            <a:spLocks/>
          </p:cNvSpPr>
          <p:nvPr/>
        </p:nvSpPr>
        <p:spPr>
          <a:xfrm>
            <a:off x="457171" y="4313396"/>
            <a:ext cx="8228763" cy="1073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77"/>
              <a:t>For more than one condition, we need to use logical operators</a:t>
            </a:r>
          </a:p>
          <a:p>
            <a:pPr lvl="1"/>
            <a:r>
              <a:rPr lang="en-GB" sz="1777"/>
              <a:t>&amp; (AND)</a:t>
            </a:r>
          </a:p>
          <a:p>
            <a:pPr lvl="1"/>
            <a:r>
              <a:rPr lang="en-GB" sz="1777"/>
              <a:t>| (OR)</a:t>
            </a:r>
          </a:p>
          <a:p>
            <a:pPr marL="457200" lvl="1" indent="0">
              <a:buFont typeface="Arial"/>
              <a:buNone/>
            </a:pPr>
            <a:endParaRPr lang="en-GB" sz="1626"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2026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0874" lvl="1" indent="0">
              <a:buFont typeface="Arial"/>
              <a:buNone/>
            </a:pPr>
            <a:endParaRPr lang="en-GB" sz="2026"/>
          </a:p>
        </p:txBody>
      </p:sp>
    </p:spTree>
    <p:extLst>
      <p:ext uri="{BB962C8B-B14F-4D97-AF65-F5344CB8AC3E}">
        <p14:creationId xmlns:p14="http://schemas.microsoft.com/office/powerpoint/2010/main" val="170691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Logical operators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034541"/>
            <a:ext cx="8228763" cy="1763791"/>
          </a:xfrm>
        </p:spPr>
        <p:txBody>
          <a:bodyPr>
            <a:normAutofit/>
          </a:bodyPr>
          <a:lstStyle/>
          <a:p>
            <a:r>
              <a:rPr lang="en-GB" sz="2180"/>
              <a:t>TRUE &amp; TRUE     # evaluates to TRUE</a:t>
            </a:r>
          </a:p>
          <a:p>
            <a:r>
              <a:rPr lang="en-GB" sz="2180"/>
              <a:t>TRUE &amp; FALSE    # evaluates to FALSE</a:t>
            </a:r>
          </a:p>
          <a:p>
            <a:r>
              <a:rPr lang="en-GB" sz="2180"/>
              <a:t>FALSE &amp; FALSE   # evaluates to FALSE</a:t>
            </a:r>
          </a:p>
          <a:p>
            <a:r>
              <a:rPr lang="en-GB" sz="2180"/>
              <a:t>TRUE | FALSE     # evaluates to TRUE</a:t>
            </a:r>
          </a:p>
          <a:p>
            <a:pPr marL="457200" lvl="1" indent="0">
              <a:buNone/>
            </a:pPr>
            <a:endParaRPr lang="en-GB" sz="2180"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2180">
              <a:cs typeface="Courier New" panose="02070309020205020404" pitchFamily="49" charset="0"/>
            </a:endParaRPr>
          </a:p>
          <a:p>
            <a:pPr marL="150874" lvl="1" indent="0">
              <a:buNone/>
            </a:pPr>
            <a:endParaRPr lang="en-GB" sz="218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4584C6-93C5-4320-9BAA-82F80ECEFE7B}"/>
              </a:ext>
            </a:extLst>
          </p:cNvPr>
          <p:cNvSpPr txBox="1"/>
          <p:nvPr/>
        </p:nvSpPr>
        <p:spPr>
          <a:xfrm>
            <a:off x="702558" y="3917156"/>
            <a:ext cx="68183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= c(1, 2, 3, 4, 5, 6)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&lt; 4 &amp;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&gt; 2</a:t>
            </a:r>
          </a:p>
          <a:p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</a:t>
            </a:r>
            <a:r>
              <a:rPr lang="en-GB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TRUE FALSE </a:t>
            </a:r>
            <a:r>
              <a:rPr lang="en-GB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GB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&lt; 4 &amp;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&gt; 2]</a:t>
            </a:r>
          </a:p>
          <a:p>
            <a:r>
              <a:rPr lang="en-GB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48663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55FB54-7145-41A4-B7AC-80E889E6930E}"/>
              </a:ext>
            </a:extLst>
          </p:cNvPr>
          <p:cNvSpPr txBox="1"/>
          <p:nvPr/>
        </p:nvSpPr>
        <p:spPr>
          <a:xfrm>
            <a:off x="912816" y="2222765"/>
            <a:ext cx="3519626" cy="2412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Let’s explore practically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32777" y="851518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3" name="Graphic 5" descr="Cmd Terminal outline">
            <a:extLst>
              <a:ext uri="{FF2B5EF4-FFF2-40B4-BE49-F238E27FC236}">
                <a16:creationId xmlns:a16="http://schemas.microsoft.com/office/drawing/2014/main" id="{B5C9A296-4AD9-4D40-87ED-1242EE6EE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484811" y="2340950"/>
            <a:ext cx="2746373" cy="274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33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Loop functions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1759332"/>
            <a:ext cx="8228763" cy="1763791"/>
          </a:xfrm>
        </p:spPr>
        <p:txBody>
          <a:bodyPr>
            <a:normAutofit fontScale="92500" lnSpcReduction="10000"/>
          </a:bodyPr>
          <a:lstStyle/>
          <a:p>
            <a:r>
              <a:rPr lang="en-GB" sz="2180" err="1"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r>
              <a:rPr lang="en-GB" sz="218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180"/>
              <a:t>– perform an action on each element of a vector: returns list</a:t>
            </a:r>
          </a:p>
          <a:p>
            <a:r>
              <a:rPr lang="en-GB" sz="2200" err="1">
                <a:latin typeface="Courier New" panose="02070309020205020404" pitchFamily="49" charset="0"/>
                <a:cs typeface="Courier New" panose="02070309020205020404" pitchFamily="49" charset="0"/>
              </a:rPr>
              <a:t>sapply</a:t>
            </a:r>
            <a:r>
              <a:rPr lang="en-GB" sz="220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180"/>
              <a:t>– as above, returns a simplified object (variable)</a:t>
            </a:r>
          </a:p>
          <a:p>
            <a:r>
              <a:rPr lang="en-GB" sz="2200">
                <a:latin typeface="Courier New" panose="02070309020205020404" pitchFamily="49" charset="0"/>
                <a:cs typeface="Courier New" panose="02070309020205020404" pitchFamily="49" charset="0"/>
              </a:rPr>
              <a:t>apply() </a:t>
            </a:r>
            <a:r>
              <a:rPr lang="en-GB" sz="2180"/>
              <a:t>– loop over rows or columns of a matrix or df</a:t>
            </a:r>
          </a:p>
          <a:p>
            <a:r>
              <a:rPr lang="en-GB" sz="2200" err="1">
                <a:latin typeface="Courier New" panose="02070309020205020404" pitchFamily="49" charset="0"/>
                <a:cs typeface="Courier New" panose="02070309020205020404" pitchFamily="49" charset="0"/>
              </a:rPr>
              <a:t>tapply</a:t>
            </a:r>
            <a:r>
              <a:rPr lang="en-GB" sz="220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180"/>
              <a:t>– loop over a vector, split based on a factor</a:t>
            </a:r>
          </a:p>
          <a:p>
            <a:r>
              <a:rPr lang="en-GB" sz="2200" err="1">
                <a:latin typeface="Courier New" panose="02070309020205020404" pitchFamily="49" charset="0"/>
                <a:cs typeface="Courier New" panose="02070309020205020404" pitchFamily="49" charset="0"/>
              </a:rPr>
              <a:t>mapply</a:t>
            </a:r>
            <a:r>
              <a:rPr lang="en-GB" sz="220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180"/>
              <a:t>– loop over more than one vector</a:t>
            </a:r>
          </a:p>
          <a:p>
            <a:endParaRPr lang="en-GB" sz="2180"/>
          </a:p>
          <a:p>
            <a:pPr marL="457200" lvl="1" indent="0">
              <a:buNone/>
            </a:pPr>
            <a:endParaRPr lang="en-GB" sz="2180"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2180">
              <a:cs typeface="Courier New" panose="02070309020205020404" pitchFamily="49" charset="0"/>
            </a:endParaRPr>
          </a:p>
          <a:p>
            <a:pPr marL="150874" lvl="1" indent="0">
              <a:buNone/>
            </a:pPr>
            <a:endParaRPr lang="en-GB" sz="218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4584C6-93C5-4320-9BAA-82F80ECEFE7B}"/>
              </a:ext>
            </a:extLst>
          </p:cNvPr>
          <p:cNvSpPr txBox="1"/>
          <p:nvPr/>
        </p:nvSpPr>
        <p:spPr>
          <a:xfrm>
            <a:off x="243271" y="3721327"/>
            <a:ext cx="84426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60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= list(a = c(1, 2, 3), b = c(4, 5, 6), c = c(7, 8, 9))</a:t>
            </a:r>
          </a:p>
          <a:p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600" err="1"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err="1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_list, mean)</a:t>
            </a:r>
          </a:p>
          <a:p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$a</a:t>
            </a:r>
          </a:p>
          <a:p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[1] 2</a:t>
            </a:r>
          </a:p>
          <a:p>
            <a:endParaRPr 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$b</a:t>
            </a:r>
          </a:p>
          <a:p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[1] 5</a:t>
            </a:r>
          </a:p>
          <a:p>
            <a:endParaRPr 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$c</a:t>
            </a:r>
          </a:p>
          <a:p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[1] 8</a:t>
            </a:r>
            <a:endParaRPr lang="en-GB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325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Useful reference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034541"/>
            <a:ext cx="8228763" cy="1763791"/>
          </a:xfrm>
        </p:spPr>
        <p:txBody>
          <a:bodyPr>
            <a:normAutofit/>
          </a:bodyPr>
          <a:lstStyle/>
          <a:p>
            <a:r>
              <a:rPr lang="en-GB" sz="2180">
                <a:hlinkClick r:id="rId2"/>
              </a:rPr>
              <a:t>R Programming for Data Science (Roger Peng)</a:t>
            </a:r>
            <a:r>
              <a:rPr lang="en-GB" sz="2180"/>
              <a:t> – Ch. 3, 4, 5, 9</a:t>
            </a:r>
          </a:p>
          <a:p>
            <a:r>
              <a:rPr lang="en-GB" sz="2180">
                <a:cs typeface="Courier New" panose="02070309020205020404" pitchFamily="49" charset="0"/>
                <a:hlinkClick r:id="rId3"/>
              </a:rPr>
              <a:t>Swirl</a:t>
            </a:r>
            <a:r>
              <a:rPr lang="en-GB" sz="2180">
                <a:cs typeface="Courier New" panose="02070309020205020404" pitchFamily="49" charset="0"/>
              </a:rPr>
              <a:t> – Interactive learning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180">
              <a:cs typeface="Courier New" panose="02070309020205020404" pitchFamily="49" charset="0"/>
            </a:endParaRPr>
          </a:p>
          <a:p>
            <a:pPr marL="150874" lvl="1" indent="0">
              <a:buNone/>
            </a:pPr>
            <a:endParaRPr lang="en-GB" sz="2180"/>
          </a:p>
        </p:txBody>
      </p:sp>
    </p:spTree>
    <p:extLst>
      <p:ext uri="{BB962C8B-B14F-4D97-AF65-F5344CB8AC3E}">
        <p14:creationId xmlns:p14="http://schemas.microsoft.com/office/powerpoint/2010/main" val="214546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80218" y="1371528"/>
            <a:ext cx="3613992" cy="3452932"/>
          </a:xfrm>
          <a:prstGeom prst="rect">
            <a:avLst/>
          </a:prstGeom>
        </p:spPr>
        <p:txBody>
          <a:bodyPr vert="horz" lIns="82944" tIns="41472" rIns="82944" bIns="41472" rtlCol="0" anchor="ctr">
            <a:normAutofit/>
          </a:bodyPr>
          <a:lstStyle/>
          <a:p>
            <a:pPr marL="0" marR="0" lvl="0" indent="0" algn="r" defTabSz="4147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544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1" b="0" i="0" u="none" strike="noStrike" kern="1200" cap="all" spc="-1" normalizeH="0" baseline="0" noProof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 to R for biologists</a:t>
            </a:r>
          </a:p>
        </p:txBody>
      </p:sp>
      <p:sp>
        <p:nvSpPr>
          <p:cNvPr id="88" name="TextShape 2"/>
          <p:cNvSpPr txBox="1"/>
          <p:nvPr/>
        </p:nvSpPr>
        <p:spPr>
          <a:xfrm>
            <a:off x="4969239" y="1371529"/>
            <a:ext cx="3659219" cy="3452933"/>
          </a:xfrm>
          <a:prstGeom prst="rect">
            <a:avLst/>
          </a:prstGeom>
        </p:spPr>
        <p:txBody>
          <a:bodyPr vert="horz" lIns="82944" tIns="41472" rIns="82944" bIns="41472" rtlCol="0" anchor="ctr">
            <a:normAutofit/>
          </a:bodyPr>
          <a:lstStyle/>
          <a:p>
            <a:pPr marL="0" marR="0" lvl="0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b="1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Data exploration</a:t>
            </a: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b="0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Reading and writing data files</a:t>
            </a:r>
            <a:endParaRPr kumimoji="0" lang="en-US" sz="1600" b="0" i="0" u="none" strike="noStrike" kern="1200" cap="none" spc="-1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lvl="1" defTabSz="414726">
              <a:spcBef>
                <a:spcPct val="2000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panose="05040102010807070707" pitchFamily="18" charset="2"/>
              <a:buChar char=""/>
              <a:defRPr/>
            </a:pPr>
            <a:r>
              <a:rPr lang="en-US" sz="1600" spc="-1">
                <a:latin typeface="Calibri"/>
                <a:cs typeface="Calibri"/>
              </a:rPr>
              <a:t>Managing working directory</a:t>
            </a:r>
            <a:endParaRPr lang="en-US" sz="1600" spc="-1">
              <a:latin typeface="Calibri"/>
            </a:endParaRP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b="0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Functions to explore data</a:t>
            </a:r>
            <a:endParaRPr lang="en-US" sz="1600" b="0" i="0" u="none" strike="noStrike" kern="1200" cap="none" spc="-1" normalizeH="0" baseline="0" noProof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b="0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Cleaning data</a:t>
            </a:r>
            <a:endParaRPr lang="en-US" sz="1600" b="0" i="0" u="none" strike="noStrike" kern="1200" cap="none" spc="-1" normalizeH="0" baseline="0" noProof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b="0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Functions to modify a </a:t>
            </a:r>
            <a:r>
              <a:rPr kumimoji="0" lang="en-US" sz="1600" b="0" i="0" u="none" strike="noStrike" kern="1200" cap="none" spc="-1" normalizeH="0" baseline="0" noProof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data.frame</a:t>
            </a:r>
            <a:endParaRPr kumimoji="0" lang="en-US" sz="1600" b="0" i="0" u="none" strike="noStrike" kern="1200" cap="none" spc="-1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b="0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Basic plots to visualize data</a:t>
            </a:r>
            <a:endParaRPr kumimoji="0" lang="en-US" sz="1600" b="0" i="0" u="none" strike="noStrike" kern="1200" cap="none" spc="-1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b="0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Basic statistics</a:t>
            </a:r>
            <a:endParaRPr lang="en-US" sz="1600" b="0" i="0" u="none" strike="noStrike" kern="1200" cap="none" spc="-1" normalizeH="0" baseline="0" noProof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  <a:p>
            <a:pPr lvl="1" defTabSz="414726"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defRPr/>
            </a:pPr>
            <a:r>
              <a:rPr kumimoji="0" lang="en-US" sz="1600" b="0" i="0" u="none" strike="noStrike" kern="1200" cap="none" spc="-1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Filtering data</a:t>
            </a:r>
            <a:endParaRPr kumimoji="0" lang="en-US" sz="1600" b="0" i="0" u="none" strike="noStrike" kern="1200" cap="none" spc="-1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endParaRPr kumimoji="0" lang="en-US" sz="1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F309B-2583-460B-8EB0-29B8F916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cs typeface="Calibri"/>
              </a:rPr>
              <a:t>Reading data into R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B0EECD3-EAF1-485D-BB11-B80B1F6D6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1740" y="1018207"/>
            <a:ext cx="3810000" cy="20574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7404C9-BD66-47D5-97F6-B2A47F394BEB}"/>
              </a:ext>
            </a:extLst>
          </p:cNvPr>
          <p:cNvSpPr txBox="1"/>
          <p:nvPr/>
        </p:nvSpPr>
        <p:spPr>
          <a:xfrm>
            <a:off x="288100" y="3231715"/>
            <a:ext cx="8646088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>
                <a:cs typeface="Calibri"/>
              </a:rPr>
              <a:t>Base functions:</a:t>
            </a:r>
          </a:p>
          <a:p>
            <a:pPr marL="285750" indent="-285750">
              <a:buFont typeface="Arial"/>
              <a:buChar char="•"/>
            </a:pPr>
            <a:r>
              <a:rPr lang="en-US" b="1" err="1">
                <a:latin typeface="Courier New"/>
                <a:ea typeface="+mn-lt"/>
                <a:cs typeface="+mn-lt"/>
              </a:rPr>
              <a:t>read.table</a:t>
            </a:r>
            <a:r>
              <a:rPr lang="en-US">
                <a:latin typeface="Courier New"/>
                <a:ea typeface="+mn-lt"/>
                <a:cs typeface="+mn-lt"/>
              </a:rPr>
              <a:t>(</a:t>
            </a:r>
            <a:r>
              <a:rPr lang="en-US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file</a:t>
            </a:r>
            <a:r>
              <a:rPr lang="en-US">
                <a:latin typeface="Courier New"/>
                <a:ea typeface="+mn-lt"/>
                <a:cs typeface="+mn-lt"/>
              </a:rPr>
              <a:t>, header = FALSE, </a:t>
            </a:r>
            <a:r>
              <a:rPr lang="en-US" err="1">
                <a:latin typeface="Courier New"/>
                <a:ea typeface="+mn-lt"/>
                <a:cs typeface="+mn-lt"/>
              </a:rPr>
              <a:t>sep</a:t>
            </a:r>
            <a:r>
              <a:rPr lang="en-US">
                <a:latin typeface="Courier New"/>
                <a:ea typeface="+mn-lt"/>
                <a:cs typeface="+mn-lt"/>
              </a:rPr>
              <a:t> = "", quote = "\"'", dec = ".", numerals = c("</a:t>
            </a:r>
            <a:r>
              <a:rPr lang="en-US" err="1">
                <a:latin typeface="Courier New"/>
                <a:ea typeface="+mn-lt"/>
                <a:cs typeface="+mn-lt"/>
              </a:rPr>
              <a:t>allow.loss</a:t>
            </a:r>
            <a:r>
              <a:rPr lang="en-US">
                <a:latin typeface="Courier New"/>
                <a:ea typeface="+mn-lt"/>
                <a:cs typeface="+mn-lt"/>
              </a:rPr>
              <a:t>", "</a:t>
            </a:r>
            <a:r>
              <a:rPr lang="en-US" err="1">
                <a:latin typeface="Courier New"/>
                <a:ea typeface="+mn-lt"/>
                <a:cs typeface="+mn-lt"/>
              </a:rPr>
              <a:t>warn.loss</a:t>
            </a:r>
            <a:r>
              <a:rPr lang="en-US">
                <a:latin typeface="Courier New"/>
                <a:ea typeface="+mn-lt"/>
                <a:cs typeface="+mn-lt"/>
              </a:rPr>
              <a:t>", "</a:t>
            </a:r>
            <a:r>
              <a:rPr lang="en-US" err="1">
                <a:latin typeface="Courier New"/>
                <a:ea typeface="+mn-lt"/>
                <a:cs typeface="+mn-lt"/>
              </a:rPr>
              <a:t>no.loss</a:t>
            </a:r>
            <a:r>
              <a:rPr lang="en-US">
                <a:latin typeface="Courier New"/>
                <a:ea typeface="+mn-lt"/>
                <a:cs typeface="+mn-lt"/>
              </a:rPr>
              <a:t>"), </a:t>
            </a:r>
            <a:r>
              <a:rPr lang="en-US" err="1">
                <a:latin typeface="Courier New"/>
                <a:ea typeface="+mn-lt"/>
                <a:cs typeface="+mn-lt"/>
              </a:rPr>
              <a:t>row.names</a:t>
            </a:r>
            <a:r>
              <a:rPr lang="en-US">
                <a:latin typeface="Courier New"/>
                <a:ea typeface="+mn-lt"/>
                <a:cs typeface="+mn-lt"/>
              </a:rPr>
              <a:t>, </a:t>
            </a:r>
            <a:r>
              <a:rPr lang="en-US" err="1">
                <a:latin typeface="Courier New"/>
                <a:ea typeface="+mn-lt"/>
                <a:cs typeface="+mn-lt"/>
              </a:rPr>
              <a:t>col.names</a:t>
            </a:r>
            <a:r>
              <a:rPr lang="en-US">
                <a:latin typeface="Courier New"/>
                <a:ea typeface="+mn-lt"/>
                <a:cs typeface="+mn-lt"/>
              </a:rPr>
              <a:t>, as.is = !</a:t>
            </a:r>
            <a:r>
              <a:rPr lang="en-US" err="1">
                <a:latin typeface="Courier New"/>
                <a:ea typeface="+mn-lt"/>
                <a:cs typeface="+mn-lt"/>
              </a:rPr>
              <a:t>stringsAsFactors</a:t>
            </a:r>
            <a:r>
              <a:rPr lang="en-US">
                <a:latin typeface="Courier New"/>
                <a:ea typeface="+mn-lt"/>
                <a:cs typeface="+mn-lt"/>
              </a:rPr>
              <a:t>, </a:t>
            </a:r>
            <a:r>
              <a:rPr lang="en-US" err="1">
                <a:latin typeface="Courier New"/>
                <a:ea typeface="+mn-lt"/>
                <a:cs typeface="+mn-lt"/>
              </a:rPr>
              <a:t>na.strings</a:t>
            </a:r>
            <a:r>
              <a:rPr lang="en-US">
                <a:latin typeface="Courier New"/>
                <a:ea typeface="+mn-lt"/>
                <a:cs typeface="+mn-lt"/>
              </a:rPr>
              <a:t> = "NA", </a:t>
            </a:r>
            <a:r>
              <a:rPr lang="en-US" err="1">
                <a:latin typeface="Courier New"/>
                <a:ea typeface="+mn-lt"/>
                <a:cs typeface="+mn-lt"/>
              </a:rPr>
              <a:t>colClasses</a:t>
            </a:r>
            <a:r>
              <a:rPr lang="en-US">
                <a:latin typeface="Courier New"/>
                <a:ea typeface="+mn-lt"/>
                <a:cs typeface="+mn-lt"/>
              </a:rPr>
              <a:t> = NA, </a:t>
            </a:r>
            <a:r>
              <a:rPr lang="en-US" err="1">
                <a:latin typeface="Courier New"/>
                <a:ea typeface="+mn-lt"/>
                <a:cs typeface="+mn-lt"/>
              </a:rPr>
              <a:t>nrows</a:t>
            </a:r>
            <a:r>
              <a:rPr lang="en-US">
                <a:latin typeface="Courier New"/>
                <a:ea typeface="+mn-lt"/>
                <a:cs typeface="+mn-lt"/>
              </a:rPr>
              <a:t> = -1, skip = 0, </a:t>
            </a:r>
            <a:r>
              <a:rPr lang="en-US">
                <a:ea typeface="+mn-lt"/>
                <a:cs typeface="+mn-lt"/>
              </a:rPr>
              <a:t>…</a:t>
            </a:r>
            <a:r>
              <a:rPr lang="en-US">
                <a:latin typeface="Courier New"/>
                <a:ea typeface="+mn-lt"/>
                <a:cs typeface="+mn-lt"/>
              </a:rPr>
              <a:t>)</a:t>
            </a:r>
            <a:endParaRPr lang="en-GB">
              <a:latin typeface="Courier New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b="1">
                <a:latin typeface="Courier New"/>
                <a:ea typeface="+mn-lt"/>
                <a:cs typeface="+mn-lt"/>
              </a:rPr>
              <a:t>read.csv</a:t>
            </a:r>
            <a:r>
              <a:rPr lang="en-GB">
                <a:latin typeface="Courier New"/>
                <a:ea typeface="+mn-lt"/>
                <a:cs typeface="+mn-lt"/>
              </a:rPr>
              <a:t>(</a:t>
            </a:r>
            <a:r>
              <a:rPr lang="en-GB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file</a:t>
            </a:r>
            <a:r>
              <a:rPr lang="en-GB">
                <a:latin typeface="Courier New"/>
                <a:ea typeface="+mn-lt"/>
                <a:cs typeface="+mn-lt"/>
              </a:rPr>
              <a:t>, header = TRUE, </a:t>
            </a:r>
            <a:r>
              <a:rPr lang="en-GB" err="1">
                <a:highlight>
                  <a:srgbClr val="00FF00"/>
                </a:highlight>
                <a:latin typeface="Courier New"/>
                <a:ea typeface="+mn-lt"/>
                <a:cs typeface="+mn-lt"/>
              </a:rPr>
              <a:t>sep</a:t>
            </a:r>
            <a:r>
              <a:rPr lang="en-GB">
                <a:highlight>
                  <a:srgbClr val="00FF00"/>
                </a:highlight>
                <a:latin typeface="Courier New"/>
                <a:ea typeface="+mn-lt"/>
                <a:cs typeface="+mn-lt"/>
              </a:rPr>
              <a:t> = ","</a:t>
            </a:r>
            <a:r>
              <a:rPr lang="en-GB">
                <a:latin typeface="Courier New"/>
                <a:ea typeface="+mn-lt"/>
                <a:cs typeface="+mn-lt"/>
              </a:rPr>
              <a:t>, quote = "\"", dec = ".", fill = TRUE, </a:t>
            </a:r>
            <a:r>
              <a:rPr lang="en-GB" err="1">
                <a:latin typeface="Courier New"/>
                <a:ea typeface="+mn-lt"/>
                <a:cs typeface="+mn-lt"/>
              </a:rPr>
              <a:t>comment.char</a:t>
            </a:r>
            <a:r>
              <a:rPr lang="en-GB">
                <a:latin typeface="Courier New"/>
                <a:ea typeface="+mn-lt"/>
                <a:cs typeface="+mn-lt"/>
              </a:rPr>
              <a:t> = "", …)</a:t>
            </a:r>
          </a:p>
          <a:p>
            <a:pPr marL="285750" indent="-285750">
              <a:buFont typeface="Arial,Sans-Serif"/>
              <a:buChar char="•"/>
            </a:pPr>
            <a:r>
              <a:rPr lang="en-GB" b="1" err="1">
                <a:latin typeface="Courier New"/>
                <a:ea typeface="+mn-lt"/>
                <a:cs typeface="+mn-lt"/>
              </a:rPr>
              <a:t>read.delim</a:t>
            </a:r>
            <a:r>
              <a:rPr lang="en-GB">
                <a:latin typeface="Courier New"/>
                <a:ea typeface="+mn-lt"/>
                <a:cs typeface="+mn-lt"/>
              </a:rPr>
              <a:t>(</a:t>
            </a:r>
            <a:r>
              <a:rPr lang="en-GB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file</a:t>
            </a:r>
            <a:r>
              <a:rPr lang="en-GB">
                <a:latin typeface="Courier New"/>
                <a:ea typeface="+mn-lt"/>
                <a:cs typeface="+mn-lt"/>
              </a:rPr>
              <a:t>, header = TRUE, </a:t>
            </a:r>
            <a:r>
              <a:rPr lang="en-GB" err="1">
                <a:highlight>
                  <a:srgbClr val="00FF00"/>
                </a:highlight>
                <a:latin typeface="Courier New"/>
                <a:ea typeface="+mn-lt"/>
                <a:cs typeface="+mn-lt"/>
              </a:rPr>
              <a:t>sep</a:t>
            </a:r>
            <a:r>
              <a:rPr lang="en-GB">
                <a:highlight>
                  <a:srgbClr val="00FF00"/>
                </a:highlight>
                <a:latin typeface="Courier New"/>
                <a:ea typeface="+mn-lt"/>
                <a:cs typeface="+mn-lt"/>
              </a:rPr>
              <a:t> = "\t"</a:t>
            </a:r>
            <a:r>
              <a:rPr lang="en-GB">
                <a:latin typeface="Courier New"/>
                <a:ea typeface="+mn-lt"/>
                <a:cs typeface="+mn-lt"/>
              </a:rPr>
              <a:t>, quote = "\"", dec = ".", fill = TRUE, </a:t>
            </a:r>
            <a:r>
              <a:rPr lang="en-GB" err="1">
                <a:latin typeface="Courier New"/>
                <a:ea typeface="+mn-lt"/>
                <a:cs typeface="+mn-lt"/>
              </a:rPr>
              <a:t>comment.char</a:t>
            </a:r>
            <a:r>
              <a:rPr lang="en-GB">
                <a:latin typeface="Courier New"/>
                <a:ea typeface="+mn-lt"/>
                <a:cs typeface="+mn-lt"/>
              </a:rPr>
              <a:t> = "", …)</a:t>
            </a:r>
            <a:endParaRPr lang="en-GB">
              <a:latin typeface="Courier New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36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3C3D-C9E0-4540-9673-9F13C13C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cs typeface="Calibri"/>
              </a:rPr>
              <a:t>Reading data into R</a:t>
            </a:r>
            <a:endParaRPr lang="en-GB" b="1"/>
          </a:p>
        </p:txBody>
      </p:sp>
      <p:pic>
        <p:nvPicPr>
          <p:cNvPr id="7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9B909DCA-D818-4FF4-90BB-0C58A086F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2137" y="1274143"/>
            <a:ext cx="3810000" cy="19526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6D8B47-A5E1-4004-B688-93CF8784B2A8}"/>
              </a:ext>
            </a:extLst>
          </p:cNvPr>
          <p:cNvSpPr txBox="1"/>
          <p:nvPr/>
        </p:nvSpPr>
        <p:spPr>
          <a:xfrm>
            <a:off x="4969701" y="2785475"/>
            <a:ext cx="16158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err="1">
                <a:cs typeface="Calibri"/>
              </a:rPr>
              <a:t>xls</a:t>
            </a:r>
            <a:r>
              <a:rPr lang="en-GB">
                <a:cs typeface="Calibri"/>
              </a:rPr>
              <a:t>, xlsx files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5FFDB7-6C3C-46EC-BA6D-E283BD541766}"/>
              </a:ext>
            </a:extLst>
          </p:cNvPr>
          <p:cNvSpPr txBox="1"/>
          <p:nvPr/>
        </p:nvSpPr>
        <p:spPr>
          <a:xfrm>
            <a:off x="585591" y="3427433"/>
            <a:ext cx="59999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err="1">
                <a:latin typeface="Courier New"/>
                <a:ea typeface="+mn-lt"/>
                <a:cs typeface="+mn-lt"/>
              </a:rPr>
              <a:t>install.packages</a:t>
            </a:r>
            <a:r>
              <a:rPr lang="en-GB">
                <a:latin typeface="Courier New"/>
                <a:ea typeface="+mn-lt"/>
                <a:cs typeface="+mn-lt"/>
              </a:rPr>
              <a:t>("</a:t>
            </a:r>
            <a:r>
              <a:rPr lang="en-GB" err="1">
                <a:latin typeface="Courier New"/>
                <a:ea typeface="+mn-lt"/>
                <a:cs typeface="+mn-lt"/>
              </a:rPr>
              <a:t>readxl</a:t>
            </a:r>
            <a:r>
              <a:rPr lang="en-GB">
                <a:latin typeface="Courier New"/>
                <a:ea typeface="+mn-lt"/>
                <a:cs typeface="+mn-lt"/>
              </a:rPr>
              <a:t>") </a:t>
            </a:r>
            <a:r>
              <a:rPr lang="en-GB">
                <a:ea typeface="+mn-lt"/>
                <a:cs typeface="+mn-lt"/>
              </a:rPr>
              <a:t>- install the package</a:t>
            </a:r>
            <a:endParaRPr lang="en-GB">
              <a:cs typeface="Calibri"/>
            </a:endParaRPr>
          </a:p>
          <a:p>
            <a:r>
              <a:rPr lang="en-GB">
                <a:latin typeface="Courier New"/>
                <a:ea typeface="+mn-lt"/>
                <a:cs typeface="+mn-lt"/>
              </a:rPr>
              <a:t>library(</a:t>
            </a:r>
            <a:r>
              <a:rPr lang="en-GB" err="1">
                <a:latin typeface="Courier New"/>
                <a:ea typeface="+mn-lt"/>
                <a:cs typeface="+mn-lt"/>
              </a:rPr>
              <a:t>readxl</a:t>
            </a:r>
            <a:r>
              <a:rPr lang="en-GB">
                <a:latin typeface="Courier New"/>
                <a:ea typeface="+mn-lt"/>
                <a:cs typeface="+mn-lt"/>
              </a:rPr>
              <a:t>)</a:t>
            </a:r>
            <a:r>
              <a:rPr lang="en-GB">
                <a:ea typeface="+mn-lt"/>
                <a:cs typeface="+mn-lt"/>
              </a:rPr>
              <a:t> - load the package</a:t>
            </a:r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20F987-4B46-4102-9791-D0C68C619AFD}"/>
              </a:ext>
            </a:extLst>
          </p:cNvPr>
          <p:cNvSpPr txBox="1"/>
          <p:nvPr/>
        </p:nvSpPr>
        <p:spPr>
          <a:xfrm>
            <a:off x="4689823" y="5934597"/>
            <a:ext cx="42932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>
                <a:ea typeface="+mn-lt"/>
                <a:cs typeface="+mn-lt"/>
                <a:hlinkClick r:id="rId3"/>
              </a:rPr>
              <a:t>https://www.rdocumentation.org</a:t>
            </a:r>
            <a:endParaRPr lang="en-US">
              <a:ea typeface="+mn-lt"/>
              <a:cs typeface="+mn-lt"/>
              <a:hlinkClick r:id="rId3"/>
            </a:endParaRPr>
          </a:p>
          <a:p>
            <a:pPr algn="r"/>
            <a:r>
              <a:rPr lang="en-GB">
                <a:ea typeface="+mn-lt"/>
                <a:cs typeface="+mn-lt"/>
              </a:rPr>
              <a:t>More examples (over 21 000 packages)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C5FDAB-5B95-4CEC-84E8-93049D86A796}"/>
              </a:ext>
            </a:extLst>
          </p:cNvPr>
          <p:cNvSpPr txBox="1"/>
          <p:nvPr/>
        </p:nvSpPr>
        <p:spPr>
          <a:xfrm>
            <a:off x="2349" y="4269026"/>
            <a:ext cx="912364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err="1">
                <a:latin typeface="Courier New"/>
                <a:ea typeface="+mn-lt"/>
                <a:cs typeface="+mn-lt"/>
              </a:rPr>
              <a:t>read_excel</a:t>
            </a:r>
            <a:r>
              <a:rPr lang="en-US">
                <a:latin typeface="Courier New"/>
                <a:ea typeface="+mn-lt"/>
                <a:cs typeface="+mn-lt"/>
              </a:rPr>
              <a:t>(</a:t>
            </a:r>
            <a:r>
              <a:rPr lang="en-US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path</a:t>
            </a:r>
            <a:r>
              <a:rPr lang="en-US">
                <a:latin typeface="Courier New"/>
                <a:ea typeface="+mn-lt"/>
                <a:cs typeface="+mn-lt"/>
              </a:rPr>
              <a:t>, sheet = NULL, range = NULL, </a:t>
            </a:r>
            <a:r>
              <a:rPr lang="en-US" err="1">
                <a:latin typeface="Courier New"/>
                <a:ea typeface="+mn-lt"/>
                <a:cs typeface="+mn-lt"/>
              </a:rPr>
              <a:t>col_names</a:t>
            </a:r>
            <a:r>
              <a:rPr lang="en-US">
                <a:latin typeface="Courier New"/>
                <a:ea typeface="+mn-lt"/>
                <a:cs typeface="+mn-lt"/>
              </a:rPr>
              <a:t> = TRUE, </a:t>
            </a:r>
            <a:r>
              <a:rPr lang="en-US" err="1">
                <a:latin typeface="Courier New"/>
                <a:ea typeface="+mn-lt"/>
                <a:cs typeface="+mn-lt"/>
              </a:rPr>
              <a:t>col_types</a:t>
            </a:r>
            <a:r>
              <a:rPr lang="en-US">
                <a:latin typeface="Courier New"/>
                <a:ea typeface="+mn-lt"/>
                <a:cs typeface="+mn-lt"/>
              </a:rPr>
              <a:t> = NULL, </a:t>
            </a:r>
            <a:r>
              <a:rPr lang="en-US" err="1">
                <a:latin typeface="Courier New"/>
                <a:ea typeface="+mn-lt"/>
                <a:cs typeface="+mn-lt"/>
              </a:rPr>
              <a:t>na</a:t>
            </a:r>
            <a:r>
              <a:rPr lang="en-US">
                <a:latin typeface="Courier New"/>
                <a:ea typeface="+mn-lt"/>
                <a:cs typeface="+mn-lt"/>
              </a:rPr>
              <a:t> = "", </a:t>
            </a:r>
            <a:r>
              <a:rPr lang="en-US" err="1">
                <a:latin typeface="Courier New"/>
                <a:ea typeface="+mn-lt"/>
                <a:cs typeface="+mn-lt"/>
              </a:rPr>
              <a:t>trim_ws</a:t>
            </a:r>
            <a:r>
              <a:rPr lang="en-US">
                <a:latin typeface="Courier New"/>
                <a:ea typeface="+mn-lt"/>
                <a:cs typeface="+mn-lt"/>
              </a:rPr>
              <a:t> = TRUE, ...)</a:t>
            </a:r>
            <a:endParaRPr lang="en-US">
              <a:latin typeface="Courier New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err="1">
                <a:latin typeface="Courier New"/>
                <a:ea typeface="+mn-lt"/>
                <a:cs typeface="+mn-lt"/>
              </a:rPr>
              <a:t>read_xls</a:t>
            </a:r>
            <a:r>
              <a:rPr lang="en-GB">
                <a:latin typeface="Courier New"/>
                <a:ea typeface="+mn-lt"/>
                <a:cs typeface="+mn-lt"/>
              </a:rPr>
              <a:t>(</a:t>
            </a:r>
            <a:r>
              <a:rPr lang="en-GB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path</a:t>
            </a:r>
            <a:r>
              <a:rPr lang="en-GB">
                <a:latin typeface="Courier New"/>
                <a:ea typeface="+mn-lt"/>
                <a:cs typeface="+mn-lt"/>
              </a:rPr>
              <a:t>, sheet = NULL, range = NULL, </a:t>
            </a:r>
            <a:r>
              <a:rPr lang="en-GB" err="1">
                <a:latin typeface="Courier New"/>
                <a:ea typeface="+mn-lt"/>
                <a:cs typeface="+mn-lt"/>
              </a:rPr>
              <a:t>col_names</a:t>
            </a:r>
            <a:r>
              <a:rPr lang="en-GB">
                <a:latin typeface="Courier New"/>
                <a:ea typeface="+mn-lt"/>
                <a:cs typeface="+mn-lt"/>
              </a:rPr>
              <a:t> = TRUE, </a:t>
            </a:r>
            <a:r>
              <a:rPr lang="en-GB" err="1">
                <a:latin typeface="Courier New"/>
                <a:ea typeface="+mn-lt"/>
                <a:cs typeface="+mn-lt"/>
              </a:rPr>
              <a:t>col_types</a:t>
            </a:r>
            <a:r>
              <a:rPr lang="en-GB">
                <a:latin typeface="Courier New"/>
                <a:ea typeface="+mn-lt"/>
                <a:cs typeface="+mn-lt"/>
              </a:rPr>
              <a:t> = NULL, </a:t>
            </a:r>
            <a:r>
              <a:rPr lang="en-GB" err="1">
                <a:latin typeface="Courier New"/>
                <a:ea typeface="+mn-lt"/>
                <a:cs typeface="+mn-lt"/>
              </a:rPr>
              <a:t>na</a:t>
            </a:r>
            <a:r>
              <a:rPr lang="en-GB">
                <a:latin typeface="Courier New"/>
                <a:ea typeface="+mn-lt"/>
                <a:cs typeface="+mn-lt"/>
              </a:rPr>
              <a:t> = "", </a:t>
            </a:r>
            <a:r>
              <a:rPr lang="en-GB" err="1">
                <a:latin typeface="Courier New"/>
                <a:ea typeface="+mn-lt"/>
                <a:cs typeface="+mn-lt"/>
              </a:rPr>
              <a:t>trim_ws</a:t>
            </a:r>
            <a:r>
              <a:rPr lang="en-GB">
                <a:latin typeface="Courier New"/>
                <a:ea typeface="+mn-lt"/>
                <a:cs typeface="+mn-lt"/>
              </a:rPr>
              <a:t> = TRUE, ...)</a:t>
            </a:r>
            <a:endParaRPr lang="en-GB">
              <a:latin typeface="Courier New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err="1">
                <a:latin typeface="Courier New"/>
                <a:ea typeface="+mn-lt"/>
                <a:cs typeface="+mn-lt"/>
              </a:rPr>
              <a:t>read_xlsx</a:t>
            </a:r>
            <a:r>
              <a:rPr lang="en-GB">
                <a:latin typeface="Courier New"/>
                <a:ea typeface="+mn-lt"/>
                <a:cs typeface="+mn-lt"/>
              </a:rPr>
              <a:t>(</a:t>
            </a:r>
            <a:r>
              <a:rPr lang="en-GB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path</a:t>
            </a:r>
            <a:r>
              <a:rPr lang="en-GB">
                <a:latin typeface="Courier New"/>
                <a:ea typeface="+mn-lt"/>
                <a:cs typeface="+mn-lt"/>
              </a:rPr>
              <a:t>, sheet = NULL, range = NULL, </a:t>
            </a:r>
            <a:r>
              <a:rPr lang="en-GB" err="1">
                <a:latin typeface="Courier New"/>
                <a:ea typeface="+mn-lt"/>
                <a:cs typeface="+mn-lt"/>
              </a:rPr>
              <a:t>col_names</a:t>
            </a:r>
            <a:r>
              <a:rPr lang="en-GB">
                <a:latin typeface="Courier New"/>
                <a:ea typeface="+mn-lt"/>
                <a:cs typeface="+mn-lt"/>
              </a:rPr>
              <a:t> = TRUE, </a:t>
            </a:r>
            <a:r>
              <a:rPr lang="en-GB" err="1">
                <a:latin typeface="Courier New"/>
                <a:ea typeface="+mn-lt"/>
                <a:cs typeface="+mn-lt"/>
              </a:rPr>
              <a:t>col_types</a:t>
            </a:r>
            <a:r>
              <a:rPr lang="en-GB">
                <a:latin typeface="Courier New"/>
                <a:ea typeface="+mn-lt"/>
                <a:cs typeface="+mn-lt"/>
              </a:rPr>
              <a:t> = NULL, </a:t>
            </a:r>
            <a:r>
              <a:rPr lang="en-GB" err="1">
                <a:latin typeface="Courier New"/>
                <a:ea typeface="+mn-lt"/>
                <a:cs typeface="+mn-lt"/>
              </a:rPr>
              <a:t>na</a:t>
            </a:r>
            <a:r>
              <a:rPr lang="en-GB">
                <a:latin typeface="Courier New"/>
                <a:ea typeface="+mn-lt"/>
                <a:cs typeface="+mn-lt"/>
              </a:rPr>
              <a:t> = "", </a:t>
            </a:r>
            <a:r>
              <a:rPr lang="en-GB" err="1">
                <a:latin typeface="Courier New"/>
                <a:ea typeface="+mn-lt"/>
                <a:cs typeface="+mn-lt"/>
              </a:rPr>
              <a:t>trim_ws</a:t>
            </a:r>
            <a:r>
              <a:rPr lang="en-GB">
                <a:latin typeface="Courier New"/>
                <a:ea typeface="+mn-lt"/>
                <a:cs typeface="+mn-lt"/>
              </a:rPr>
              <a:t> = TRUE, ...)</a:t>
            </a:r>
            <a:endParaRPr lang="en-GB">
              <a:latin typeface="Courier New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57884" y="3461585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Other package: </a:t>
            </a:r>
            <a:r>
              <a:rPr lang="en-US" dirty="0" err="1">
                <a:solidFill>
                  <a:srgbClr val="0000FF"/>
                </a:solidFill>
              </a:rPr>
              <a:t>openxlsx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32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10EA-CD59-4350-BB0C-99CB1C09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>
                <a:cs typeface="Calibri"/>
              </a:rPr>
              <a:t>Managing working directory</a:t>
            </a:r>
            <a:endParaRPr lang="en-GB"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5F0E5-73E8-4617-BDEB-8E315009B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23545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>
                <a:ea typeface="+mn-lt"/>
                <a:cs typeface="+mn-lt"/>
              </a:rPr>
              <a:t>The </a:t>
            </a:r>
            <a:r>
              <a:rPr lang="en-GB" sz="2400" b="1">
                <a:ea typeface="+mn-lt"/>
                <a:cs typeface="+mn-lt"/>
              </a:rPr>
              <a:t>working directory</a:t>
            </a:r>
            <a:r>
              <a:rPr lang="en-GB" sz="2400">
                <a:ea typeface="+mn-lt"/>
                <a:cs typeface="+mn-lt"/>
              </a:rPr>
              <a:t> is a file path on your computer that sets the default location of any files you read into </a:t>
            </a:r>
            <a:r>
              <a:rPr lang="en-GB" sz="2400" b="1">
                <a:ea typeface="+mn-lt"/>
                <a:cs typeface="+mn-lt"/>
              </a:rPr>
              <a:t>R</a:t>
            </a:r>
            <a:r>
              <a:rPr lang="en-GB" sz="2400">
                <a:ea typeface="+mn-lt"/>
                <a:cs typeface="+mn-lt"/>
              </a:rPr>
              <a:t>, or save out of </a:t>
            </a:r>
            <a:r>
              <a:rPr lang="en-GB" sz="2400" b="1">
                <a:ea typeface="+mn-lt"/>
                <a:cs typeface="+mn-lt"/>
              </a:rPr>
              <a:t>R</a:t>
            </a:r>
            <a:r>
              <a:rPr lang="en-GB" sz="240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GB" sz="240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GB" sz="2400" err="1">
                <a:latin typeface="Courier New"/>
                <a:cs typeface="Calibri"/>
              </a:rPr>
              <a:t>getwd</a:t>
            </a:r>
            <a:r>
              <a:rPr lang="en-GB" sz="2400">
                <a:latin typeface="Courier New"/>
                <a:cs typeface="Calibri"/>
              </a:rPr>
              <a:t>() </a:t>
            </a:r>
            <a:r>
              <a:rPr lang="en-GB" sz="2400">
                <a:latin typeface="Calibri"/>
                <a:cs typeface="Calibri"/>
              </a:rPr>
              <a:t>- returns the current working directory</a:t>
            </a:r>
          </a:p>
          <a:p>
            <a:pPr marL="0" indent="0">
              <a:buNone/>
            </a:pPr>
            <a:r>
              <a:rPr lang="en-GB" sz="2400" err="1">
                <a:latin typeface="Courier New"/>
                <a:cs typeface="Calibri"/>
              </a:rPr>
              <a:t>setwd</a:t>
            </a:r>
            <a:r>
              <a:rPr lang="en-GB" sz="2400">
                <a:latin typeface="Courier New"/>
                <a:cs typeface="Calibri"/>
              </a:rPr>
              <a:t>("path/to/</a:t>
            </a:r>
            <a:r>
              <a:rPr lang="en-GB" sz="2400" err="1">
                <a:latin typeface="Courier New"/>
                <a:cs typeface="Calibri"/>
              </a:rPr>
              <a:t>your_new_wd</a:t>
            </a:r>
            <a:r>
              <a:rPr lang="en-GB" sz="2400">
                <a:latin typeface="Courier New"/>
                <a:cs typeface="Calibri"/>
              </a:rPr>
              <a:t>")</a:t>
            </a:r>
            <a:r>
              <a:rPr lang="en-GB" sz="2400">
                <a:latin typeface="Calibri"/>
                <a:cs typeface="Calibri"/>
              </a:rPr>
              <a:t> - changes the working directory</a:t>
            </a:r>
          </a:p>
          <a:p>
            <a:pPr marL="0" indent="0">
              <a:buNone/>
            </a:pPr>
            <a:r>
              <a:rPr lang="en-GB" sz="2400">
                <a:latin typeface="Courier New"/>
                <a:ea typeface="+mn-lt"/>
                <a:cs typeface="+mn-lt"/>
              </a:rPr>
              <a:t>list.files()</a:t>
            </a:r>
            <a:r>
              <a:rPr lang="en-GB" sz="2400">
                <a:latin typeface="Courier New"/>
                <a:cs typeface="Calibri"/>
              </a:rPr>
              <a:t> </a:t>
            </a:r>
            <a:r>
              <a:rPr lang="en-GB" sz="2400">
                <a:latin typeface="Calibri"/>
                <a:cs typeface="Calibri"/>
              </a:rPr>
              <a:t>- displays the list of all the files in </a:t>
            </a:r>
            <a:r>
              <a:rPr lang="en-GB" sz="2400" err="1">
                <a:latin typeface="Calibri"/>
                <a:cs typeface="Calibri"/>
              </a:rPr>
              <a:t>wd</a:t>
            </a:r>
            <a:endParaRPr lang="en-GB" sz="240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GB" sz="2400">
                <a:solidFill>
                  <a:srgbClr val="FF0000"/>
                </a:solidFill>
                <a:latin typeface="Calibri"/>
                <a:cs typeface="Calibri"/>
              </a:rPr>
              <a:t>Note: </a:t>
            </a:r>
            <a:r>
              <a:rPr lang="en-GB" sz="2400" err="1">
                <a:solidFill>
                  <a:srgbClr val="FF0000"/>
                </a:solidFill>
                <a:latin typeface="Courier New"/>
                <a:cs typeface="Calibri"/>
              </a:rPr>
              <a:t>getwd</a:t>
            </a:r>
            <a:r>
              <a:rPr lang="en-GB" sz="2400">
                <a:solidFill>
                  <a:srgbClr val="FF0000"/>
                </a:solidFill>
                <a:latin typeface="Courier New"/>
                <a:cs typeface="Calibri"/>
              </a:rPr>
              <a:t>()</a:t>
            </a:r>
            <a:r>
              <a:rPr lang="en-GB" sz="2400">
                <a:solidFill>
                  <a:srgbClr val="FF0000"/>
                </a:solidFill>
                <a:latin typeface="Calibri"/>
                <a:cs typeface="Calibri"/>
              </a:rPr>
              <a:t> function has no arguments!</a:t>
            </a:r>
          </a:p>
        </p:txBody>
      </p:sp>
    </p:spTree>
    <p:extLst>
      <p:ext uri="{BB962C8B-B14F-4D97-AF65-F5344CB8AC3E}">
        <p14:creationId xmlns:p14="http://schemas.microsoft.com/office/powerpoint/2010/main" val="372938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3C3D-C9E0-4540-9673-9F13C13C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cs typeface="Calibri"/>
              </a:rPr>
              <a:t>Write files from R</a:t>
            </a:r>
            <a:endParaRPr lang="en-GB" b="1"/>
          </a:p>
        </p:txBody>
      </p:sp>
      <p:pic>
        <p:nvPicPr>
          <p:cNvPr id="5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B04CE62-DD21-4097-83E9-D49DD7DC6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3055" y="1166954"/>
            <a:ext cx="3810000" cy="2057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84DCCC-011D-4A38-A77E-9E0C23BB6C2C}"/>
              </a:ext>
            </a:extLst>
          </p:cNvPr>
          <p:cNvSpPr txBox="1"/>
          <p:nvPr/>
        </p:nvSpPr>
        <p:spPr>
          <a:xfrm>
            <a:off x="288100" y="3231715"/>
            <a:ext cx="8559971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>
                <a:cs typeface="Calibri"/>
              </a:rPr>
              <a:t>Base functions:</a:t>
            </a:r>
          </a:p>
          <a:p>
            <a:endParaRPr lang="en-GB" sz="2400">
              <a:latin typeface="Calibri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GB">
                <a:latin typeface="Courier New"/>
                <a:ea typeface="+mn-lt"/>
                <a:cs typeface="+mn-lt"/>
              </a:rPr>
              <a:t> write.table(</a:t>
            </a:r>
            <a:r>
              <a:rPr lang="en-GB" err="1">
                <a:latin typeface="Courier New"/>
                <a:ea typeface="+mn-lt"/>
                <a:cs typeface="+mn-lt"/>
              </a:rPr>
              <a:t>my_data</a:t>
            </a:r>
            <a:r>
              <a:rPr lang="en-GB">
                <a:latin typeface="Courier New"/>
                <a:ea typeface="+mn-lt"/>
                <a:cs typeface="+mn-lt"/>
              </a:rPr>
              <a:t>, file = “my_data.txt”, append = FALSE, </a:t>
            </a:r>
            <a:r>
              <a:rPr lang="en-GB" err="1">
                <a:latin typeface="Courier New"/>
                <a:ea typeface="+mn-lt"/>
                <a:cs typeface="+mn-lt"/>
              </a:rPr>
              <a:t>sep</a:t>
            </a:r>
            <a:r>
              <a:rPr lang="en-GB">
                <a:latin typeface="Courier New"/>
                <a:ea typeface="+mn-lt"/>
                <a:cs typeface="+mn-lt"/>
              </a:rPr>
              <a:t> = " ", dec = ".", </a:t>
            </a:r>
            <a:r>
              <a:rPr lang="en-GB" err="1">
                <a:latin typeface="Courier New"/>
                <a:ea typeface="+mn-lt"/>
                <a:cs typeface="+mn-lt"/>
              </a:rPr>
              <a:t>row.names</a:t>
            </a:r>
            <a:r>
              <a:rPr lang="en-GB">
                <a:latin typeface="Courier New"/>
                <a:ea typeface="+mn-lt"/>
                <a:cs typeface="+mn-lt"/>
              </a:rPr>
              <a:t> = TRUE, </a:t>
            </a:r>
            <a:r>
              <a:rPr lang="en-GB" err="1">
                <a:latin typeface="Courier New"/>
                <a:ea typeface="+mn-lt"/>
                <a:cs typeface="+mn-lt"/>
              </a:rPr>
              <a:t>col.names</a:t>
            </a:r>
            <a:r>
              <a:rPr lang="en-GB">
                <a:latin typeface="Courier New"/>
                <a:ea typeface="+mn-lt"/>
                <a:cs typeface="+mn-lt"/>
              </a:rPr>
              <a:t> = TRUE)</a:t>
            </a:r>
            <a:endParaRPr lang="en-GB">
              <a:cs typeface="Calibri"/>
            </a:endParaRPr>
          </a:p>
          <a:p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Set separator to </a:t>
            </a:r>
            <a:r>
              <a:rPr lang="en-GB" err="1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sep</a:t>
            </a:r>
            <a:r>
              <a:rPr lang="en-GB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 = “\t”</a:t>
            </a:r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 to get tab separated txt file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latin typeface="Courier New"/>
                <a:ea typeface="+mn-lt"/>
                <a:cs typeface="+mn-lt"/>
              </a:rPr>
              <a:t>write.csv(</a:t>
            </a:r>
            <a:r>
              <a:rPr lang="en-GB" err="1">
                <a:latin typeface="Courier New"/>
                <a:ea typeface="+mn-lt"/>
                <a:cs typeface="+mn-lt"/>
              </a:rPr>
              <a:t>my_data</a:t>
            </a:r>
            <a:r>
              <a:rPr lang="en-GB">
                <a:latin typeface="Courier New"/>
                <a:ea typeface="+mn-lt"/>
                <a:cs typeface="+mn-lt"/>
              </a:rPr>
              <a:t>, file = "my_data.csv")</a:t>
            </a:r>
            <a:r>
              <a:rPr lang="en-GB">
                <a:ea typeface="+mn-lt"/>
                <a:cs typeface="+mn-lt"/>
              </a:rPr>
              <a:t> - comma-separated csv files</a:t>
            </a:r>
          </a:p>
          <a:p>
            <a:pPr marL="285750" indent="-285750">
              <a:buFont typeface="Arial"/>
              <a:buChar char="•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71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3C3D-C9E0-4540-9673-9F13C13C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cs typeface="Calibri"/>
              </a:rPr>
              <a:t>Write files from R</a:t>
            </a:r>
            <a:endParaRPr lang="en-GB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6D8B47-A5E1-4004-B688-93CF8784B2A8}"/>
              </a:ext>
            </a:extLst>
          </p:cNvPr>
          <p:cNvSpPr txBox="1"/>
          <p:nvPr/>
        </p:nvSpPr>
        <p:spPr>
          <a:xfrm>
            <a:off x="4969701" y="2785475"/>
            <a:ext cx="16158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err="1">
                <a:cs typeface="Calibri"/>
              </a:rPr>
              <a:t>xls</a:t>
            </a:r>
            <a:r>
              <a:rPr lang="en-GB">
                <a:cs typeface="Calibri"/>
              </a:rPr>
              <a:t>, xlsx files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5FFDB7-6C3C-46EC-BA6D-E283BD541766}"/>
              </a:ext>
            </a:extLst>
          </p:cNvPr>
          <p:cNvSpPr txBox="1"/>
          <p:nvPr/>
        </p:nvSpPr>
        <p:spPr>
          <a:xfrm>
            <a:off x="585591" y="3427433"/>
            <a:ext cx="59999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err="1">
                <a:latin typeface="Courier New"/>
                <a:ea typeface="+mn-lt"/>
                <a:cs typeface="+mn-lt"/>
              </a:rPr>
              <a:t>install.packages</a:t>
            </a:r>
            <a:r>
              <a:rPr lang="en-GB">
                <a:latin typeface="Courier New"/>
                <a:ea typeface="+mn-lt"/>
                <a:cs typeface="+mn-lt"/>
              </a:rPr>
              <a:t>("xlsx") </a:t>
            </a:r>
            <a:r>
              <a:rPr lang="en-GB">
                <a:ea typeface="+mn-lt"/>
                <a:cs typeface="+mn-lt"/>
              </a:rPr>
              <a:t>- install the package</a:t>
            </a:r>
            <a:endParaRPr lang="en-GB">
              <a:cs typeface="Calibri"/>
            </a:endParaRPr>
          </a:p>
          <a:p>
            <a:r>
              <a:rPr lang="en-GB">
                <a:latin typeface="Courier New"/>
                <a:ea typeface="+mn-lt"/>
                <a:cs typeface="+mn-lt"/>
              </a:rPr>
              <a:t>library(xlsx)</a:t>
            </a:r>
            <a:r>
              <a:rPr lang="en-GB">
                <a:ea typeface="+mn-lt"/>
                <a:cs typeface="+mn-lt"/>
              </a:rPr>
              <a:t> - load the package</a:t>
            </a:r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C5FDAB-5B95-4CEC-84E8-93049D86A796}"/>
              </a:ext>
            </a:extLst>
          </p:cNvPr>
          <p:cNvSpPr txBox="1"/>
          <p:nvPr/>
        </p:nvSpPr>
        <p:spPr>
          <a:xfrm>
            <a:off x="237212" y="4222053"/>
            <a:ext cx="85364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/>
                <a:ea typeface="+mn-lt"/>
                <a:cs typeface="+mn-lt"/>
              </a:rPr>
              <a:t>write.xlsx(</a:t>
            </a:r>
            <a:r>
              <a:rPr lang="en-US" err="1">
                <a:latin typeface="Courier New"/>
                <a:ea typeface="+mn-lt"/>
                <a:cs typeface="+mn-lt"/>
              </a:rPr>
              <a:t>my_data</a:t>
            </a:r>
            <a:r>
              <a:rPr lang="en-US">
                <a:latin typeface="Courier New"/>
                <a:ea typeface="+mn-lt"/>
                <a:cs typeface="+mn-lt"/>
              </a:rPr>
              <a:t>, file = “result.xlsx”, </a:t>
            </a:r>
            <a:r>
              <a:rPr lang="en-US" err="1">
                <a:latin typeface="Courier New"/>
                <a:ea typeface="+mn-lt"/>
                <a:cs typeface="+mn-lt"/>
              </a:rPr>
              <a:t>sheetName</a:t>
            </a:r>
            <a:r>
              <a:rPr lang="en-US">
                <a:latin typeface="Courier New"/>
                <a:ea typeface="+mn-lt"/>
                <a:cs typeface="+mn-lt"/>
              </a:rPr>
              <a:t> = "Sheet1", </a:t>
            </a:r>
            <a:r>
              <a:rPr lang="en-US" err="1">
                <a:latin typeface="Courier New"/>
                <a:ea typeface="+mn-lt"/>
                <a:cs typeface="+mn-lt"/>
              </a:rPr>
              <a:t>col.names</a:t>
            </a:r>
            <a:r>
              <a:rPr lang="en-US">
                <a:latin typeface="Courier New"/>
                <a:ea typeface="+mn-lt"/>
                <a:cs typeface="+mn-lt"/>
              </a:rPr>
              <a:t> = TRUE, </a:t>
            </a:r>
            <a:r>
              <a:rPr lang="en-US" err="1">
                <a:latin typeface="Courier New"/>
                <a:ea typeface="+mn-lt"/>
                <a:cs typeface="+mn-lt"/>
              </a:rPr>
              <a:t>row.names</a:t>
            </a:r>
            <a:r>
              <a:rPr lang="en-US">
                <a:latin typeface="Courier New"/>
                <a:ea typeface="+mn-lt"/>
                <a:cs typeface="+mn-lt"/>
              </a:rPr>
              <a:t> = TRUE, append = FALSE)</a:t>
            </a:r>
            <a:endParaRPr lang="en-US">
              <a:cs typeface="Calibri"/>
            </a:endParaRPr>
          </a:p>
        </p:txBody>
      </p:sp>
      <p:pic>
        <p:nvPicPr>
          <p:cNvPr id="3" name="Picture 4" descr="A picture containing drawing, flower&#10;&#10;Description automatically generated">
            <a:extLst>
              <a:ext uri="{FF2B5EF4-FFF2-40B4-BE49-F238E27FC236}">
                <a16:creationId xmlns:a16="http://schemas.microsoft.com/office/drawing/2014/main" id="{61C8D6B0-ADDC-4B5E-A845-17105B219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1740" y="1101910"/>
            <a:ext cx="3810000" cy="1952625"/>
          </a:xfrm>
        </p:spPr>
      </p:pic>
    </p:spTree>
    <p:extLst>
      <p:ext uri="{BB962C8B-B14F-4D97-AF65-F5344CB8AC3E}">
        <p14:creationId xmlns:p14="http://schemas.microsoft.com/office/powerpoint/2010/main" val="320421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55FB54-7145-41A4-B7AC-80E889E6930E}"/>
              </a:ext>
            </a:extLst>
          </p:cNvPr>
          <p:cNvSpPr txBox="1"/>
          <p:nvPr/>
        </p:nvSpPr>
        <p:spPr>
          <a:xfrm>
            <a:off x="820571" y="851517"/>
            <a:ext cx="3928849" cy="2991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6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Let’s explore practically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32777" y="851518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5" descr="Cmd Terminal outline">
            <a:extLst>
              <a:ext uri="{FF2B5EF4-FFF2-40B4-BE49-F238E27FC236}">
                <a16:creationId xmlns:a16="http://schemas.microsoft.com/office/drawing/2014/main" id="{B5C9A296-4AD9-4D40-87ED-1242EE6EE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5648627" y="2531473"/>
            <a:ext cx="24130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14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>
            <a:extLst>
              <a:ext uri="{FF2B5EF4-FFF2-40B4-BE49-F238E27FC236}">
                <a16:creationId xmlns:a16="http://schemas.microsoft.com/office/drawing/2014/main" id="{34B35484-F4E2-4112-97FB-FBF571F70843}"/>
              </a:ext>
            </a:extLst>
          </p:cNvPr>
          <p:cNvSpPr txBox="1"/>
          <p:nvPr/>
        </p:nvSpPr>
        <p:spPr>
          <a:xfrm>
            <a:off x="1521248" y="2053080"/>
            <a:ext cx="33066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CBC9EEB-E16D-4762-B6F3-51F67C9FCE01}"/>
              </a:ext>
            </a:extLst>
          </p:cNvPr>
          <p:cNvSpPr txBox="1"/>
          <p:nvPr/>
        </p:nvSpPr>
        <p:spPr>
          <a:xfrm>
            <a:off x="1848565" y="205308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E97DFEC-6564-46D2-BD99-45CA5B83B84A}"/>
              </a:ext>
            </a:extLst>
          </p:cNvPr>
          <p:cNvSpPr/>
          <p:nvPr/>
        </p:nvSpPr>
        <p:spPr>
          <a:xfrm>
            <a:off x="1537525" y="2351174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F4AD769-5634-43C4-B8A9-1F2152A8A6E0}"/>
              </a:ext>
            </a:extLst>
          </p:cNvPr>
          <p:cNvSpPr/>
          <p:nvPr/>
        </p:nvSpPr>
        <p:spPr>
          <a:xfrm>
            <a:off x="1848565" y="2351174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51BE2A7-7E63-4EFB-87E8-CED6A3BFEF9D}"/>
              </a:ext>
            </a:extLst>
          </p:cNvPr>
          <p:cNvSpPr/>
          <p:nvPr/>
        </p:nvSpPr>
        <p:spPr>
          <a:xfrm>
            <a:off x="2154701" y="2351174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B8FBECC-8147-49D3-B4CF-3C03A51E2256}"/>
              </a:ext>
            </a:extLst>
          </p:cNvPr>
          <p:cNvSpPr/>
          <p:nvPr/>
        </p:nvSpPr>
        <p:spPr>
          <a:xfrm>
            <a:off x="1537525" y="2620742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89AA3C3-593A-463E-A55D-F747ED93DC79}"/>
              </a:ext>
            </a:extLst>
          </p:cNvPr>
          <p:cNvSpPr/>
          <p:nvPr/>
        </p:nvSpPr>
        <p:spPr>
          <a:xfrm>
            <a:off x="1848565" y="2620742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1B816D3-4234-43BF-8C04-FFB9E90C356B}"/>
              </a:ext>
            </a:extLst>
          </p:cNvPr>
          <p:cNvSpPr/>
          <p:nvPr/>
        </p:nvSpPr>
        <p:spPr>
          <a:xfrm>
            <a:off x="2154701" y="2620742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0170A6E-721E-4A5A-9C5C-135C6D7C943D}"/>
              </a:ext>
            </a:extLst>
          </p:cNvPr>
          <p:cNvSpPr/>
          <p:nvPr/>
        </p:nvSpPr>
        <p:spPr>
          <a:xfrm>
            <a:off x="1537525" y="2890310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5759107-3B41-43A2-8CBC-3492CC06A2BB}"/>
              </a:ext>
            </a:extLst>
          </p:cNvPr>
          <p:cNvSpPr/>
          <p:nvPr/>
        </p:nvSpPr>
        <p:spPr>
          <a:xfrm>
            <a:off x="1848565" y="2890310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FD947A2-D48A-4D7E-A82D-AC0A090783B2}"/>
              </a:ext>
            </a:extLst>
          </p:cNvPr>
          <p:cNvSpPr/>
          <p:nvPr/>
        </p:nvSpPr>
        <p:spPr>
          <a:xfrm>
            <a:off x="2154701" y="2890310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F49857B-89A4-4B41-9957-96638A83A5F8}"/>
              </a:ext>
            </a:extLst>
          </p:cNvPr>
          <p:cNvSpPr txBox="1"/>
          <p:nvPr/>
        </p:nvSpPr>
        <p:spPr>
          <a:xfrm>
            <a:off x="1193932" y="2313691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1F30B55-69C6-4430-9321-22750EEE21C4}"/>
              </a:ext>
            </a:extLst>
          </p:cNvPr>
          <p:cNvSpPr txBox="1"/>
          <p:nvPr/>
        </p:nvSpPr>
        <p:spPr>
          <a:xfrm>
            <a:off x="1193932" y="2588017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19D0B16-9910-4D05-99DB-1C13A32220D6}"/>
              </a:ext>
            </a:extLst>
          </p:cNvPr>
          <p:cNvSpPr txBox="1"/>
          <p:nvPr/>
        </p:nvSpPr>
        <p:spPr>
          <a:xfrm>
            <a:off x="1193932" y="2862344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20EA50D-3069-4E9C-8FFC-BC546E3A15F4}"/>
              </a:ext>
            </a:extLst>
          </p:cNvPr>
          <p:cNvSpPr txBox="1"/>
          <p:nvPr/>
        </p:nvSpPr>
        <p:spPr>
          <a:xfrm>
            <a:off x="2154701" y="205308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55" name="Title 1">
            <a:extLst>
              <a:ext uri="{FF2B5EF4-FFF2-40B4-BE49-F238E27FC236}">
                <a16:creationId xmlns:a16="http://schemas.microsoft.com/office/drawing/2014/main" id="{B54C3232-AE34-455E-BD45-D58574BAEE43}"/>
              </a:ext>
            </a:extLst>
          </p:cNvPr>
          <p:cNvSpPr txBox="1">
            <a:spLocks/>
          </p:cNvSpPr>
          <p:nvPr/>
        </p:nvSpPr>
        <p:spPr>
          <a:xfrm>
            <a:off x="457172" y="683992"/>
            <a:ext cx="8228763" cy="114463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Adding rows or columns to a </a:t>
            </a:r>
            <a:r>
              <a:rPr kumimoji="0" lang="en-GB" sz="44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data.frame</a:t>
            </a:r>
            <a:endParaRPr kumimoji="0" lang="en-GB" sz="4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35287-F8AC-44FD-969C-1E19E338840C}"/>
              </a:ext>
            </a:extLst>
          </p:cNvPr>
          <p:cNvSpPr txBox="1"/>
          <p:nvPr/>
        </p:nvSpPr>
        <p:spPr>
          <a:xfrm>
            <a:off x="457172" y="2588017"/>
            <a:ext cx="4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df1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D3C067D-03C1-422B-AFBD-D0D941D4A492}"/>
              </a:ext>
            </a:extLst>
          </p:cNvPr>
          <p:cNvSpPr/>
          <p:nvPr/>
        </p:nvSpPr>
        <p:spPr>
          <a:xfrm>
            <a:off x="8441605" y="2318449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8BB993D-62F0-4E36-877E-136A65BD7E28}"/>
              </a:ext>
            </a:extLst>
          </p:cNvPr>
          <p:cNvSpPr/>
          <p:nvPr/>
        </p:nvSpPr>
        <p:spPr>
          <a:xfrm>
            <a:off x="8441605" y="2588017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3AA48EE-5A75-4609-AA59-DD81E6B6F59A}"/>
              </a:ext>
            </a:extLst>
          </p:cNvPr>
          <p:cNvSpPr/>
          <p:nvPr/>
        </p:nvSpPr>
        <p:spPr>
          <a:xfrm>
            <a:off x="8441605" y="2857585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3BE579C-697F-40B7-A28F-685440BE5934}"/>
              </a:ext>
            </a:extLst>
          </p:cNvPr>
          <p:cNvSpPr/>
          <p:nvPr/>
        </p:nvSpPr>
        <p:spPr>
          <a:xfrm>
            <a:off x="1541263" y="3698123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09685AC-5DD2-4DCF-9749-E63A7B960431}"/>
              </a:ext>
            </a:extLst>
          </p:cNvPr>
          <p:cNvSpPr/>
          <p:nvPr/>
        </p:nvSpPr>
        <p:spPr>
          <a:xfrm>
            <a:off x="1852303" y="3698123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62843A2-3A8F-420D-A7FB-4F22CF82A5C7}"/>
              </a:ext>
            </a:extLst>
          </p:cNvPr>
          <p:cNvSpPr/>
          <p:nvPr/>
        </p:nvSpPr>
        <p:spPr>
          <a:xfrm>
            <a:off x="2158439" y="3698123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6F88B54-AB97-47F5-B2D8-319775B8CB1B}"/>
              </a:ext>
            </a:extLst>
          </p:cNvPr>
          <p:cNvSpPr txBox="1"/>
          <p:nvPr/>
        </p:nvSpPr>
        <p:spPr>
          <a:xfrm>
            <a:off x="2682067" y="3641350"/>
            <a:ext cx="234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(df1,vec1)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5CD9B5B-5E8D-4AE8-AAA3-C6A19A23FF7D}"/>
              </a:ext>
            </a:extLst>
          </p:cNvPr>
          <p:cNvSpPr txBox="1"/>
          <p:nvPr/>
        </p:nvSpPr>
        <p:spPr>
          <a:xfrm>
            <a:off x="457172" y="3642614"/>
            <a:ext cx="65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vec1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AD37877-5052-4474-9A7C-69649D2ABDCE}"/>
              </a:ext>
            </a:extLst>
          </p:cNvPr>
          <p:cNvSpPr txBox="1"/>
          <p:nvPr/>
        </p:nvSpPr>
        <p:spPr>
          <a:xfrm>
            <a:off x="3223013" y="2053080"/>
            <a:ext cx="33066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D30A25A3-1D81-462F-91F4-162CECB74A8A}"/>
              </a:ext>
            </a:extLst>
          </p:cNvPr>
          <p:cNvSpPr txBox="1"/>
          <p:nvPr/>
        </p:nvSpPr>
        <p:spPr>
          <a:xfrm>
            <a:off x="3550330" y="205308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82634102-768A-420F-808E-69BDB40D94A6}"/>
              </a:ext>
            </a:extLst>
          </p:cNvPr>
          <p:cNvSpPr/>
          <p:nvPr/>
        </p:nvSpPr>
        <p:spPr>
          <a:xfrm>
            <a:off x="3239290" y="2351174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037A7B2-E097-4200-9B07-047FF5646C83}"/>
              </a:ext>
            </a:extLst>
          </p:cNvPr>
          <p:cNvSpPr/>
          <p:nvPr/>
        </p:nvSpPr>
        <p:spPr>
          <a:xfrm>
            <a:off x="3550330" y="2351174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24D77EF-D17E-4942-80A3-1BAA295ACEA2}"/>
              </a:ext>
            </a:extLst>
          </p:cNvPr>
          <p:cNvSpPr/>
          <p:nvPr/>
        </p:nvSpPr>
        <p:spPr>
          <a:xfrm>
            <a:off x="3856466" y="2351174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F2B9F3C-4157-4AA5-A571-E0718E788593}"/>
              </a:ext>
            </a:extLst>
          </p:cNvPr>
          <p:cNvSpPr/>
          <p:nvPr/>
        </p:nvSpPr>
        <p:spPr>
          <a:xfrm>
            <a:off x="3239290" y="2620742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B7AA174-D9EB-4F08-9534-52C1DAB0F1AE}"/>
              </a:ext>
            </a:extLst>
          </p:cNvPr>
          <p:cNvSpPr/>
          <p:nvPr/>
        </p:nvSpPr>
        <p:spPr>
          <a:xfrm>
            <a:off x="3550330" y="2620742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09056C7E-1A86-49F7-8707-86E72C387856}"/>
              </a:ext>
            </a:extLst>
          </p:cNvPr>
          <p:cNvSpPr/>
          <p:nvPr/>
        </p:nvSpPr>
        <p:spPr>
          <a:xfrm>
            <a:off x="3856466" y="2620742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3A86A78-B7EF-482E-9073-FB15DAA20D03}"/>
              </a:ext>
            </a:extLst>
          </p:cNvPr>
          <p:cNvSpPr/>
          <p:nvPr/>
        </p:nvSpPr>
        <p:spPr>
          <a:xfrm>
            <a:off x="3239290" y="2890310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3351693-B50F-4854-98E1-01D9E47FFC3C}"/>
              </a:ext>
            </a:extLst>
          </p:cNvPr>
          <p:cNvSpPr/>
          <p:nvPr/>
        </p:nvSpPr>
        <p:spPr>
          <a:xfrm>
            <a:off x="3550330" y="2890310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7BA19C08-830C-47A4-9E3C-99D75D8A0D22}"/>
              </a:ext>
            </a:extLst>
          </p:cNvPr>
          <p:cNvSpPr/>
          <p:nvPr/>
        </p:nvSpPr>
        <p:spPr>
          <a:xfrm>
            <a:off x="3856466" y="2890310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1260E5F-92F3-45E2-892C-C58C0866BE2D}"/>
              </a:ext>
            </a:extLst>
          </p:cNvPr>
          <p:cNvSpPr txBox="1"/>
          <p:nvPr/>
        </p:nvSpPr>
        <p:spPr>
          <a:xfrm>
            <a:off x="2895697" y="2313691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6A18C26-B860-4129-8ED8-D6D08595B381}"/>
              </a:ext>
            </a:extLst>
          </p:cNvPr>
          <p:cNvSpPr txBox="1"/>
          <p:nvPr/>
        </p:nvSpPr>
        <p:spPr>
          <a:xfrm>
            <a:off x="2895697" y="2588017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49ECCE9-E28B-4B50-B69F-4002CC9BF783}"/>
              </a:ext>
            </a:extLst>
          </p:cNvPr>
          <p:cNvSpPr txBox="1"/>
          <p:nvPr/>
        </p:nvSpPr>
        <p:spPr>
          <a:xfrm>
            <a:off x="2895697" y="2862344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751A4A0-1874-4DA8-B70F-22FAC41184C4}"/>
              </a:ext>
            </a:extLst>
          </p:cNvPr>
          <p:cNvSpPr txBox="1"/>
          <p:nvPr/>
        </p:nvSpPr>
        <p:spPr>
          <a:xfrm>
            <a:off x="3856466" y="205308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4439AF03-8D5F-4C35-BD5E-D4B06727CBFC}"/>
              </a:ext>
            </a:extLst>
          </p:cNvPr>
          <p:cNvSpPr/>
          <p:nvPr/>
        </p:nvSpPr>
        <p:spPr>
          <a:xfrm>
            <a:off x="3239290" y="3159432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04AF757-BEBD-4B6D-8C5C-9C710F8238B0}"/>
              </a:ext>
            </a:extLst>
          </p:cNvPr>
          <p:cNvSpPr/>
          <p:nvPr/>
        </p:nvSpPr>
        <p:spPr>
          <a:xfrm>
            <a:off x="3550330" y="3159432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9E592D1-47EC-4708-B867-7EAB3D5954EA}"/>
              </a:ext>
            </a:extLst>
          </p:cNvPr>
          <p:cNvSpPr/>
          <p:nvPr/>
        </p:nvSpPr>
        <p:spPr>
          <a:xfrm>
            <a:off x="3856466" y="3159432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B00F0793-9905-4A91-A3DA-7F94E34F049E}"/>
              </a:ext>
            </a:extLst>
          </p:cNvPr>
          <p:cNvSpPr txBox="1"/>
          <p:nvPr/>
        </p:nvSpPr>
        <p:spPr>
          <a:xfrm>
            <a:off x="2895697" y="312715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40FC81A-209F-4B2B-9DBD-8F9BDF590827}"/>
              </a:ext>
            </a:extLst>
          </p:cNvPr>
          <p:cNvSpPr txBox="1"/>
          <p:nvPr/>
        </p:nvSpPr>
        <p:spPr>
          <a:xfrm>
            <a:off x="6742061" y="2020355"/>
            <a:ext cx="33066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6268ADF-48FF-49E8-90EC-0EA6EC015A78}"/>
              </a:ext>
            </a:extLst>
          </p:cNvPr>
          <p:cNvSpPr txBox="1"/>
          <p:nvPr/>
        </p:nvSpPr>
        <p:spPr>
          <a:xfrm>
            <a:off x="7069378" y="2020355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83C73EA6-D385-4A0C-B2BA-576D405A1D19}"/>
              </a:ext>
            </a:extLst>
          </p:cNvPr>
          <p:cNvSpPr/>
          <p:nvPr/>
        </p:nvSpPr>
        <p:spPr>
          <a:xfrm>
            <a:off x="6758338" y="2318449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FD180BF-B4A6-4B1D-8FF5-96EC096AF7AC}"/>
              </a:ext>
            </a:extLst>
          </p:cNvPr>
          <p:cNvSpPr/>
          <p:nvPr/>
        </p:nvSpPr>
        <p:spPr>
          <a:xfrm>
            <a:off x="7069378" y="2318449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9A5B2C64-C0C3-4AB8-BFDB-5AB8C33951C0}"/>
              </a:ext>
            </a:extLst>
          </p:cNvPr>
          <p:cNvSpPr/>
          <p:nvPr/>
        </p:nvSpPr>
        <p:spPr>
          <a:xfrm>
            <a:off x="7375514" y="2318449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30C391F-E154-498D-BB0B-FE6FCBA0D842}"/>
              </a:ext>
            </a:extLst>
          </p:cNvPr>
          <p:cNvSpPr/>
          <p:nvPr/>
        </p:nvSpPr>
        <p:spPr>
          <a:xfrm>
            <a:off x="6758338" y="2588017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E33C2BB-428C-40BD-BA1B-85BF323B9A72}"/>
              </a:ext>
            </a:extLst>
          </p:cNvPr>
          <p:cNvSpPr/>
          <p:nvPr/>
        </p:nvSpPr>
        <p:spPr>
          <a:xfrm>
            <a:off x="7069378" y="2588017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E5E5A85-FECC-4655-BFC5-010DEACE8818}"/>
              </a:ext>
            </a:extLst>
          </p:cNvPr>
          <p:cNvSpPr/>
          <p:nvPr/>
        </p:nvSpPr>
        <p:spPr>
          <a:xfrm>
            <a:off x="7375514" y="2588017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365DDB1-3AD1-4AA6-8864-977C43404FBB}"/>
              </a:ext>
            </a:extLst>
          </p:cNvPr>
          <p:cNvSpPr/>
          <p:nvPr/>
        </p:nvSpPr>
        <p:spPr>
          <a:xfrm>
            <a:off x="6758338" y="2857585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5AE07337-7B69-4D9F-8CF0-A1AFBB6CC338}"/>
              </a:ext>
            </a:extLst>
          </p:cNvPr>
          <p:cNvSpPr/>
          <p:nvPr/>
        </p:nvSpPr>
        <p:spPr>
          <a:xfrm>
            <a:off x="7069378" y="2857585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5ABBB91-EF7F-480B-9B1C-4865EC95C964}"/>
              </a:ext>
            </a:extLst>
          </p:cNvPr>
          <p:cNvSpPr/>
          <p:nvPr/>
        </p:nvSpPr>
        <p:spPr>
          <a:xfrm>
            <a:off x="7375514" y="2857585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354E02A-FD78-412D-B0F6-C5CA5B971C88}"/>
              </a:ext>
            </a:extLst>
          </p:cNvPr>
          <p:cNvSpPr txBox="1"/>
          <p:nvPr/>
        </p:nvSpPr>
        <p:spPr>
          <a:xfrm>
            <a:off x="6414745" y="2280966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0845F65-77A0-4CC2-B781-2DD9933E29B7}"/>
              </a:ext>
            </a:extLst>
          </p:cNvPr>
          <p:cNvSpPr txBox="1"/>
          <p:nvPr/>
        </p:nvSpPr>
        <p:spPr>
          <a:xfrm>
            <a:off x="6414745" y="2555292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062433E-2CBB-4A4F-A721-5A5128C02333}"/>
              </a:ext>
            </a:extLst>
          </p:cNvPr>
          <p:cNvSpPr txBox="1"/>
          <p:nvPr/>
        </p:nvSpPr>
        <p:spPr>
          <a:xfrm>
            <a:off x="6414745" y="2829619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30D6ACE-7F2A-4097-966B-917B0251BE30}"/>
              </a:ext>
            </a:extLst>
          </p:cNvPr>
          <p:cNvSpPr txBox="1"/>
          <p:nvPr/>
        </p:nvSpPr>
        <p:spPr>
          <a:xfrm>
            <a:off x="7375514" y="2020355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C1A2552-A792-4AED-AC44-3B49D1228B32}"/>
              </a:ext>
            </a:extLst>
          </p:cNvPr>
          <p:cNvSpPr txBox="1"/>
          <p:nvPr/>
        </p:nvSpPr>
        <p:spPr>
          <a:xfrm>
            <a:off x="6356635" y="3303315"/>
            <a:ext cx="234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(df1,vec1) 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9B3441E3-5D8F-403E-9BCD-B48CCF47ABC5}"/>
              </a:ext>
            </a:extLst>
          </p:cNvPr>
          <p:cNvSpPr/>
          <p:nvPr/>
        </p:nvSpPr>
        <p:spPr>
          <a:xfrm>
            <a:off x="7838731" y="4361159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8B4E245-C8F5-4573-9579-DD776349555E}"/>
              </a:ext>
            </a:extLst>
          </p:cNvPr>
          <p:cNvSpPr/>
          <p:nvPr/>
        </p:nvSpPr>
        <p:spPr>
          <a:xfrm>
            <a:off x="7838731" y="4630727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8FBFEA2-4A0E-4213-916F-EB390BFC7943}"/>
              </a:ext>
            </a:extLst>
          </p:cNvPr>
          <p:cNvSpPr/>
          <p:nvPr/>
        </p:nvSpPr>
        <p:spPr>
          <a:xfrm>
            <a:off x="7838731" y="4900295"/>
            <a:ext cx="311040" cy="269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1CD4C64-DB9B-4611-928F-40D6B452687C}"/>
              </a:ext>
            </a:extLst>
          </p:cNvPr>
          <p:cNvSpPr txBox="1"/>
          <p:nvPr/>
        </p:nvSpPr>
        <p:spPr>
          <a:xfrm>
            <a:off x="6897581" y="4063065"/>
            <a:ext cx="33066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91EE32B-7DA6-48C9-85C7-7859C5F762AE}"/>
              </a:ext>
            </a:extLst>
          </p:cNvPr>
          <p:cNvSpPr txBox="1"/>
          <p:nvPr/>
        </p:nvSpPr>
        <p:spPr>
          <a:xfrm>
            <a:off x="7224898" y="4063065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B6AD6097-B6EA-4C6E-B79A-7477F2B8C554}"/>
              </a:ext>
            </a:extLst>
          </p:cNvPr>
          <p:cNvSpPr/>
          <p:nvPr/>
        </p:nvSpPr>
        <p:spPr>
          <a:xfrm>
            <a:off x="6913858" y="4361159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85E836C-4505-4304-88B6-EF9430326DBB}"/>
              </a:ext>
            </a:extLst>
          </p:cNvPr>
          <p:cNvSpPr/>
          <p:nvPr/>
        </p:nvSpPr>
        <p:spPr>
          <a:xfrm>
            <a:off x="7224898" y="4361159"/>
            <a:ext cx="311040" cy="26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30093129-A4A9-4EB4-9229-E5B62CF22014}"/>
              </a:ext>
            </a:extLst>
          </p:cNvPr>
          <p:cNvSpPr/>
          <p:nvPr/>
        </p:nvSpPr>
        <p:spPr>
          <a:xfrm>
            <a:off x="7531034" y="4361159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FFBE5B45-3F69-48E8-AB1B-D2CCFA4016A1}"/>
              </a:ext>
            </a:extLst>
          </p:cNvPr>
          <p:cNvSpPr/>
          <p:nvPr/>
        </p:nvSpPr>
        <p:spPr>
          <a:xfrm>
            <a:off x="6913858" y="4630727"/>
            <a:ext cx="311040" cy="269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F03316A-5EB2-4C8D-8507-56EA2E104FFD}"/>
              </a:ext>
            </a:extLst>
          </p:cNvPr>
          <p:cNvSpPr/>
          <p:nvPr/>
        </p:nvSpPr>
        <p:spPr>
          <a:xfrm>
            <a:off x="7224898" y="4630727"/>
            <a:ext cx="311040" cy="26956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82C97368-AABE-4B1B-ACE9-01459F9998DC}"/>
              </a:ext>
            </a:extLst>
          </p:cNvPr>
          <p:cNvSpPr/>
          <p:nvPr/>
        </p:nvSpPr>
        <p:spPr>
          <a:xfrm>
            <a:off x="7531034" y="4630727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C8094D65-B3B2-449B-B054-C2A0DCCF61FD}"/>
              </a:ext>
            </a:extLst>
          </p:cNvPr>
          <p:cNvSpPr/>
          <p:nvPr/>
        </p:nvSpPr>
        <p:spPr>
          <a:xfrm>
            <a:off x="6913858" y="4900295"/>
            <a:ext cx="311040" cy="269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B8D534EE-D0D5-4EA2-8238-60A21F388A40}"/>
              </a:ext>
            </a:extLst>
          </p:cNvPr>
          <p:cNvSpPr/>
          <p:nvPr/>
        </p:nvSpPr>
        <p:spPr>
          <a:xfrm>
            <a:off x="7224898" y="4900295"/>
            <a:ext cx="311040" cy="2695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6CE051BF-6FE0-4D18-B450-ADA6EC8BF795}"/>
              </a:ext>
            </a:extLst>
          </p:cNvPr>
          <p:cNvSpPr/>
          <p:nvPr/>
        </p:nvSpPr>
        <p:spPr>
          <a:xfrm>
            <a:off x="7531034" y="4900295"/>
            <a:ext cx="311040" cy="269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156B13AC-552E-4737-B207-6794E865FA77}"/>
              </a:ext>
            </a:extLst>
          </p:cNvPr>
          <p:cNvSpPr txBox="1"/>
          <p:nvPr/>
        </p:nvSpPr>
        <p:spPr>
          <a:xfrm>
            <a:off x="6570265" y="4323676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6382EF26-119F-4508-9C5D-E9A5A4941248}"/>
              </a:ext>
            </a:extLst>
          </p:cNvPr>
          <p:cNvSpPr txBox="1"/>
          <p:nvPr/>
        </p:nvSpPr>
        <p:spPr>
          <a:xfrm>
            <a:off x="6570265" y="4598002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E451E13C-A274-4EE8-B6B0-65BA262536F4}"/>
              </a:ext>
            </a:extLst>
          </p:cNvPr>
          <p:cNvSpPr txBox="1"/>
          <p:nvPr/>
        </p:nvSpPr>
        <p:spPr>
          <a:xfrm>
            <a:off x="6570265" y="4872329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89E3681-F86A-4810-963C-6CBBF9514BB9}"/>
              </a:ext>
            </a:extLst>
          </p:cNvPr>
          <p:cNvSpPr txBox="1"/>
          <p:nvPr/>
        </p:nvSpPr>
        <p:spPr>
          <a:xfrm>
            <a:off x="7531034" y="4063065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40AD4DB0-1D57-4AD9-8BDB-560786C4FE50}"/>
              </a:ext>
            </a:extLst>
          </p:cNvPr>
          <p:cNvSpPr txBox="1"/>
          <p:nvPr/>
        </p:nvSpPr>
        <p:spPr>
          <a:xfrm>
            <a:off x="7845550" y="4063065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E68E268-90C6-4650-86CA-CFC3A9CFFD02}"/>
              </a:ext>
            </a:extLst>
          </p:cNvPr>
          <p:cNvSpPr/>
          <p:nvPr/>
        </p:nvSpPr>
        <p:spPr>
          <a:xfrm>
            <a:off x="1837178" y="3294216"/>
            <a:ext cx="300543" cy="305560"/>
          </a:xfrm>
          <a:prstGeom prst="plus">
            <a:avLst>
              <a:gd name="adj" fmla="val 4436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Cross 208">
            <a:extLst>
              <a:ext uri="{FF2B5EF4-FFF2-40B4-BE49-F238E27FC236}">
                <a16:creationId xmlns:a16="http://schemas.microsoft.com/office/drawing/2014/main" id="{068EA667-24F6-4A59-981C-6FC182AA7994}"/>
              </a:ext>
            </a:extLst>
          </p:cNvPr>
          <p:cNvSpPr/>
          <p:nvPr/>
        </p:nvSpPr>
        <p:spPr>
          <a:xfrm>
            <a:off x="7884826" y="2571290"/>
            <a:ext cx="300543" cy="305560"/>
          </a:xfrm>
          <a:prstGeom prst="plus">
            <a:avLst>
              <a:gd name="adj" fmla="val 4436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A92FE21-8E1B-4D6A-92F7-412CCECD3E7F}"/>
              </a:ext>
            </a:extLst>
          </p:cNvPr>
          <p:cNvSpPr/>
          <p:nvPr/>
        </p:nvSpPr>
        <p:spPr>
          <a:xfrm>
            <a:off x="2621280" y="3127153"/>
            <a:ext cx="271492" cy="1670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Arrow: Right 209">
            <a:extLst>
              <a:ext uri="{FF2B5EF4-FFF2-40B4-BE49-F238E27FC236}">
                <a16:creationId xmlns:a16="http://schemas.microsoft.com/office/drawing/2014/main" id="{AC28BA07-76A8-444F-9D8C-BD7AA63452AB}"/>
              </a:ext>
            </a:extLst>
          </p:cNvPr>
          <p:cNvSpPr/>
          <p:nvPr/>
        </p:nvSpPr>
        <p:spPr>
          <a:xfrm rot="5400000">
            <a:off x="7395287" y="3778884"/>
            <a:ext cx="271492" cy="1670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5251BD3-E5D8-43EB-AC25-3C6D7E351206}"/>
              </a:ext>
            </a:extLst>
          </p:cNvPr>
          <p:cNvSpPr txBox="1"/>
          <p:nvPr/>
        </p:nvSpPr>
        <p:spPr>
          <a:xfrm>
            <a:off x="8269193" y="1737302"/>
            <a:ext cx="65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vec1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DDE19D9-5869-4661-A3A6-749BC5B5C051}"/>
              </a:ext>
            </a:extLst>
          </p:cNvPr>
          <p:cNvSpPr txBox="1"/>
          <p:nvPr/>
        </p:nvSpPr>
        <p:spPr>
          <a:xfrm>
            <a:off x="6975494" y="1742776"/>
            <a:ext cx="4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df1</a:t>
            </a:r>
          </a:p>
        </p:txBody>
      </p:sp>
    </p:spTree>
    <p:extLst>
      <p:ext uri="{BB962C8B-B14F-4D97-AF65-F5344CB8AC3E}">
        <p14:creationId xmlns:p14="http://schemas.microsoft.com/office/powerpoint/2010/main" val="182057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6" grpId="0" animBg="1"/>
      <p:bldP spid="147" grpId="0" animBg="1"/>
      <p:bldP spid="173" grpId="0"/>
      <p:bldP spid="174" grpId="0"/>
      <p:bldP spid="175" grpId="0" animBg="1"/>
      <p:bldP spid="176" grpId="0" animBg="1"/>
      <p:bldP spid="177" grpId="0" animBg="1"/>
      <p:bldP spid="178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/>
      <p:bldP spid="186" grpId="0"/>
      <p:bldP spid="187" grpId="0"/>
      <p:bldP spid="188" grpId="0"/>
      <p:bldP spid="189" grpId="0"/>
      <p:bldP spid="190" grpId="0" animBg="1"/>
      <p:bldP spid="191" grpId="0" animBg="1"/>
      <p:bldP spid="192" grpId="0" animBg="1"/>
      <p:bldP spid="193" grpId="0"/>
      <p:bldP spid="194" grpId="0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/>
      <p:bldP spid="205" grpId="0"/>
      <p:bldP spid="206" grpId="0"/>
      <p:bldP spid="207" grpId="0"/>
      <p:bldP spid="208" grpId="0"/>
      <p:bldP spid="209" grpId="0" animBg="1"/>
      <p:bldP spid="210" grpId="0" animBg="1"/>
      <p:bldP spid="211" grpId="0"/>
      <p:bldP spid="212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1195</Words>
  <Application>Microsoft Office PowerPoint</Application>
  <PresentationFormat>On-screen Show (4:3)</PresentationFormat>
  <Paragraphs>183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Arial,Sans-Serif</vt:lpstr>
      <vt:lpstr>Calibri</vt:lpstr>
      <vt:lpstr>Courier New</vt:lpstr>
      <vt:lpstr>Wingdings 3</vt:lpstr>
      <vt:lpstr>1_Office Theme</vt:lpstr>
      <vt:lpstr>Intro to R for Biologists Session 2 Data exploration</vt:lpstr>
      <vt:lpstr>PowerPoint Presentation</vt:lpstr>
      <vt:lpstr>Reading data into R</vt:lpstr>
      <vt:lpstr>Reading data into R</vt:lpstr>
      <vt:lpstr>Managing working directory</vt:lpstr>
      <vt:lpstr>Write files from R</vt:lpstr>
      <vt:lpstr>Write files from R</vt:lpstr>
      <vt:lpstr>PowerPoint Presentation</vt:lpstr>
      <vt:lpstr>PowerPoint Presentation</vt:lpstr>
      <vt:lpstr>PowerPoint Presentation</vt:lpstr>
      <vt:lpstr>PowerPoint Presentation</vt:lpstr>
      <vt:lpstr>Data exploration and cleaning</vt:lpstr>
      <vt:lpstr>Visualising data</vt:lpstr>
      <vt:lpstr>PowerPoint Presentation</vt:lpstr>
      <vt:lpstr>Filtering data</vt:lpstr>
      <vt:lpstr>Logical operators</vt:lpstr>
      <vt:lpstr>PowerPoint Presentation</vt:lpstr>
      <vt:lpstr>Loop functions</vt:lpstr>
      <vt:lpstr>Useful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Rao Rao</dc:creator>
  <cp:lastModifiedBy>Srinivasa Rao Rao</cp:lastModifiedBy>
  <cp:revision>5</cp:revision>
  <dcterms:created xsi:type="dcterms:W3CDTF">2021-01-19T14:20:30Z</dcterms:created>
  <dcterms:modified xsi:type="dcterms:W3CDTF">2021-11-22T19:21:38Z</dcterms:modified>
</cp:coreProperties>
</file>