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284" r:id="rId6"/>
    <p:sldId id="326" r:id="rId7"/>
    <p:sldId id="325" r:id="rId8"/>
    <p:sldId id="327" r:id="rId9"/>
    <p:sldId id="318" r:id="rId10"/>
    <p:sldId id="286" r:id="rId11"/>
    <p:sldId id="330" r:id="rId12"/>
    <p:sldId id="331" r:id="rId13"/>
    <p:sldId id="333" r:id="rId14"/>
    <p:sldId id="321" r:id="rId15"/>
    <p:sldId id="334" r:id="rId16"/>
    <p:sldId id="329" r:id="rId17"/>
    <p:sldId id="328" r:id="rId18"/>
    <p:sldId id="335" r:id="rId19"/>
    <p:sldId id="332" r:id="rId20"/>
    <p:sldId id="319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BB28-1D3D-44EE-B4A8-BBEAB271B01F}" v="2025" dt="2021-02-01T21:23:31.507"/>
    <p1510:client id="{AA465176-F58D-A8F0-FF8B-5B98F7CA93C2}" v="936" dt="2021-02-02T09:17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6CB4AF41-A70A-4EFD-B98F-98F5DFB91E6E}"/>
    <pc:docChg chg="addSld modSld">
      <pc:chgData name="Irina Chelysheva" userId="S::paed0719@ox.ac.uk::70f20620-b1f4-4d22-9961-a1a562e80ae7" providerId="AD" clId="Web-{6CB4AF41-A70A-4EFD-B98F-98F5DFB91E6E}" dt="2021-01-29T19:27:34.873" v="629" actId="20577"/>
      <pc:docMkLst>
        <pc:docMk/>
      </pc:docMkLst>
      <pc:sldChg chg="modSp">
        <pc:chgData name="Irina Chelysheva" userId="S::paed0719@ox.ac.uk::70f20620-b1f4-4d22-9961-a1a562e80ae7" providerId="AD" clId="Web-{6CB4AF41-A70A-4EFD-B98F-98F5DFB91E6E}" dt="2021-01-29T17:38:04.389" v="252" actId="20577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6CB4AF41-A70A-4EFD-B98F-98F5DFB91E6E}" dt="2021-01-29T17:27:10.124" v="3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6CB4AF41-A70A-4EFD-B98F-98F5DFB91E6E}" dt="2021-01-29T17:38:04.389" v="252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replId">
        <pc:chgData name="Irina Chelysheva" userId="S::paed0719@ox.ac.uk::70f20620-b1f4-4d22-9961-a1a562e80ae7" providerId="AD" clId="Web-{6CB4AF41-A70A-4EFD-B98F-98F5DFB91E6E}" dt="2021-01-29T17:25:09.121" v="1"/>
        <pc:sldMkLst>
          <pc:docMk/>
          <pc:sldMk cId="746994708" sldId="320"/>
        </pc:sldMkLst>
      </pc:sldChg>
      <pc:sldChg chg="modSp new">
        <pc:chgData name="Irina Chelysheva" userId="S::paed0719@ox.ac.uk::70f20620-b1f4-4d22-9961-a1a562e80ae7" providerId="AD" clId="Web-{6CB4AF41-A70A-4EFD-B98F-98F5DFB91E6E}" dt="2021-01-29T19:27:34.873" v="629" actId="20577"/>
        <pc:sldMkLst>
          <pc:docMk/>
          <pc:sldMk cId="3185184452" sldId="321"/>
        </pc:sldMkLst>
        <pc:spChg chg="mod">
          <ac:chgData name="Irina Chelysheva" userId="S::paed0719@ox.ac.uk::70f20620-b1f4-4d22-9961-a1a562e80ae7" providerId="AD" clId="Web-{6CB4AF41-A70A-4EFD-B98F-98F5DFB91E6E}" dt="2021-01-29T17:46:43.229" v="260" actId="20577"/>
          <ac:spMkLst>
            <pc:docMk/>
            <pc:sldMk cId="3185184452" sldId="321"/>
            <ac:spMk id="2" creationId="{0BE62ED5-3149-42BC-99C4-95ED11EB5EA8}"/>
          </ac:spMkLst>
        </pc:spChg>
        <pc:spChg chg="mod">
          <ac:chgData name="Irina Chelysheva" userId="S::paed0719@ox.ac.uk::70f20620-b1f4-4d22-9961-a1a562e80ae7" providerId="AD" clId="Web-{6CB4AF41-A70A-4EFD-B98F-98F5DFB91E6E}" dt="2021-01-29T19:27:34.873" v="629" actId="20577"/>
          <ac:spMkLst>
            <pc:docMk/>
            <pc:sldMk cId="3185184452" sldId="321"/>
            <ac:spMk id="3" creationId="{77912FAB-DB08-461C-B86B-95224B710C0F}"/>
          </ac:spMkLst>
        </pc:spChg>
      </pc:sldChg>
    </pc:docChg>
  </pc:docChgLst>
  <pc:docChgLst>
    <pc:chgData name="Irina Chelysheva" userId="S::paed0719@ox.ac.uk::70f20620-b1f4-4d22-9961-a1a562e80ae7" providerId="AD" clId="Web-{AA465176-F58D-A8F0-FF8B-5B98F7CA93C2}"/>
    <pc:docChg chg="addSld modSld sldOrd">
      <pc:chgData name="Irina Chelysheva" userId="S::paed0719@ox.ac.uk::70f20620-b1f4-4d22-9961-a1a562e80ae7" providerId="AD" clId="Web-{AA465176-F58D-A8F0-FF8B-5B98F7CA93C2}" dt="2021-02-02T09:17:10.132" v="583" actId="20577"/>
      <pc:docMkLst>
        <pc:docMk/>
      </pc:docMkLst>
      <pc:sldChg chg="addSp delSp modSp new">
        <pc:chgData name="Irina Chelysheva" userId="S::paed0719@ox.ac.uk::70f20620-b1f4-4d22-9961-a1a562e80ae7" providerId="AD" clId="Web-{AA465176-F58D-A8F0-FF8B-5B98F7CA93C2}" dt="2021-02-02T09:17:10.132" v="583" actId="20577"/>
        <pc:sldMkLst>
          <pc:docMk/>
          <pc:sldMk cId="3482759336" sldId="328"/>
        </pc:sldMkLst>
        <pc:spChg chg="mod">
          <ac:chgData name="Irina Chelysheva" userId="S::paed0719@ox.ac.uk::70f20620-b1f4-4d22-9961-a1a562e80ae7" providerId="AD" clId="Web-{AA465176-F58D-A8F0-FF8B-5B98F7CA93C2}" dt="2021-02-01T23:07:41.833" v="105" actId="20577"/>
          <ac:spMkLst>
            <pc:docMk/>
            <pc:sldMk cId="3482759336" sldId="328"/>
            <ac:spMk id="2" creationId="{F11B3721-E2C3-4678-AAF6-62468A2CDA2A}"/>
          </ac:spMkLst>
        </pc:spChg>
        <pc:spChg chg="del">
          <ac:chgData name="Irina Chelysheva" userId="S::paed0719@ox.ac.uk::70f20620-b1f4-4d22-9961-a1a562e80ae7" providerId="AD" clId="Web-{AA465176-F58D-A8F0-FF8B-5B98F7CA93C2}" dt="2021-02-01T23:00:03.387" v="8"/>
          <ac:spMkLst>
            <pc:docMk/>
            <pc:sldMk cId="3482759336" sldId="328"/>
            <ac:spMk id="3" creationId="{03A4774A-0453-4685-88A9-F07C6B50F42B}"/>
          </ac:spMkLst>
        </pc:spChg>
        <pc:spChg chg="add mod">
          <ac:chgData name="Irina Chelysheva" userId="S::paed0719@ox.ac.uk::70f20620-b1f4-4d22-9961-a1a562e80ae7" providerId="AD" clId="Web-{AA465176-F58D-A8F0-FF8B-5B98F7CA93C2}" dt="2021-02-02T09:17:10.132" v="583" actId="20577"/>
          <ac:spMkLst>
            <pc:docMk/>
            <pc:sldMk cId="3482759336" sldId="328"/>
            <ac:spMk id="3" creationId="{716CAAA0-75B7-4864-833D-7CA24C4C7440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0:44.997" v="11"/>
          <ac:spMkLst>
            <pc:docMk/>
            <pc:sldMk cId="3482759336" sldId="328"/>
            <ac:spMk id="6" creationId="{35ECACFB-D412-4B17-A02A-652B94EE46B1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08:58.803" v="146" actId="20577"/>
          <ac:spMkLst>
            <pc:docMk/>
            <pc:sldMk cId="3482759336" sldId="328"/>
            <ac:spMk id="8" creationId="{E51F3776-BB5E-4790-A099-01FA21B02E46}"/>
          </ac:spMkLst>
        </pc:spChg>
        <pc:spChg chg="add del mod">
          <ac:chgData name="Irina Chelysheva" userId="S::paed0719@ox.ac.uk::70f20620-b1f4-4d22-9961-a1a562e80ae7" providerId="AD" clId="Web-{AA465176-F58D-A8F0-FF8B-5B98F7CA93C2}" dt="2021-02-01T23:07:46.161" v="108"/>
          <ac:spMkLst>
            <pc:docMk/>
            <pc:sldMk cId="3482759336" sldId="328"/>
            <ac:spMk id="10" creationId="{DCEA9A0E-D4B0-4327-A8A5-525A659A25C2}"/>
          </ac:spMkLst>
        </pc:spChg>
        <pc:picChg chg="add del mod ord">
          <ac:chgData name="Irina Chelysheva" userId="S::paed0719@ox.ac.uk::70f20620-b1f4-4d22-9961-a1a562e80ae7" providerId="AD" clId="Web-{AA465176-F58D-A8F0-FF8B-5B98F7CA93C2}" dt="2021-02-01T23:00:36.779" v="10"/>
          <ac:picMkLst>
            <pc:docMk/>
            <pc:sldMk cId="3482759336" sldId="328"/>
            <ac:picMk id="4" creationId="{041402A2-14B7-40D4-B14E-1FEC8C18B87B}"/>
          </ac:picMkLst>
        </pc:picChg>
        <pc:picChg chg="add del mod ord">
          <ac:chgData name="Irina Chelysheva" userId="S::paed0719@ox.ac.uk::70f20620-b1f4-4d22-9961-a1a562e80ae7" providerId="AD" clId="Web-{AA465176-F58D-A8F0-FF8B-5B98F7CA93C2}" dt="2021-02-01T23:07:42.520" v="106"/>
          <ac:picMkLst>
            <pc:docMk/>
            <pc:sldMk cId="3482759336" sldId="328"/>
            <ac:picMk id="7" creationId="{6C0FCE9F-4EE1-4539-9076-560E4F0E967B}"/>
          </ac:picMkLst>
        </pc:picChg>
      </pc:sldChg>
      <pc:sldChg chg="addSp delSp modSp add ord replId">
        <pc:chgData name="Irina Chelysheva" userId="S::paed0719@ox.ac.uk::70f20620-b1f4-4d22-9961-a1a562e80ae7" providerId="AD" clId="Web-{AA465176-F58D-A8F0-FF8B-5B98F7CA93C2}" dt="2021-02-01T23:14:14.793" v="199" actId="20577"/>
        <pc:sldMkLst>
          <pc:docMk/>
          <pc:sldMk cId="4139986983" sldId="329"/>
        </pc:sldMkLst>
        <pc:spChg chg="mod">
          <ac:chgData name="Irina Chelysheva" userId="S::paed0719@ox.ac.uk::70f20620-b1f4-4d22-9961-a1a562e80ae7" providerId="AD" clId="Web-{AA465176-F58D-A8F0-FF8B-5B98F7CA93C2}" dt="2021-02-01T23:09:47.757" v="159" actId="20577"/>
          <ac:spMkLst>
            <pc:docMk/>
            <pc:sldMk cId="4139986983" sldId="329"/>
            <ac:spMk id="2" creationId="{F11B3721-E2C3-4678-AAF6-62468A2CDA2A}"/>
          </ac:spMkLst>
        </pc:spChg>
        <pc:spChg chg="add mod">
          <ac:chgData name="Irina Chelysheva" userId="S::paed0719@ox.ac.uk::70f20620-b1f4-4d22-9961-a1a562e80ae7" providerId="AD" clId="Web-{AA465176-F58D-A8F0-FF8B-5B98F7CA93C2}" dt="2021-02-01T23:14:14.793" v="199" actId="20577"/>
          <ac:spMkLst>
            <pc:docMk/>
            <pc:sldMk cId="4139986983" sldId="329"/>
            <ac:spMk id="3" creationId="{1014005F-98E7-4A79-A66A-09C2AD3FF1F1}"/>
          </ac:spMkLst>
        </pc:spChg>
        <pc:spChg chg="del">
          <ac:chgData name="Irina Chelysheva" userId="S::paed0719@ox.ac.uk::70f20620-b1f4-4d22-9961-a1a562e80ae7" providerId="AD" clId="Web-{AA465176-F58D-A8F0-FF8B-5B98F7CA93C2}" dt="2021-02-01T23:07:12.379" v="94"/>
          <ac:spMkLst>
            <pc:docMk/>
            <pc:sldMk cId="4139986983" sldId="329"/>
            <ac:spMk id="8" creationId="{E51F3776-BB5E-4790-A099-01FA21B02E46}"/>
          </ac:spMkLst>
        </pc:spChg>
        <pc:picChg chg="mod">
          <ac:chgData name="Irina Chelysheva" userId="S::paed0719@ox.ac.uk::70f20620-b1f4-4d22-9961-a1a562e80ae7" providerId="AD" clId="Web-{AA465176-F58D-A8F0-FF8B-5B98F7CA93C2}" dt="2021-02-01T23:07:13.848" v="95" actId="1076"/>
          <ac:picMkLst>
            <pc:docMk/>
            <pc:sldMk cId="4139986983" sldId="329"/>
            <ac:picMk id="7" creationId="{6C0FCE9F-4EE1-4539-9076-560E4F0E967B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21.816" v="343"/>
        <pc:sldMkLst>
          <pc:docMk/>
          <pc:sldMk cId="555669817" sldId="330"/>
        </pc:sldMkLst>
        <pc:spChg chg="del">
          <ac:chgData name="Irina Chelysheva" userId="S::paed0719@ox.ac.uk::70f20620-b1f4-4d22-9961-a1a562e80ae7" providerId="AD" clId="Web-{AA465176-F58D-A8F0-FF8B-5B98F7CA93C2}" dt="2021-02-02T00:33:49.937" v="215"/>
          <ac:spMkLst>
            <pc:docMk/>
            <pc:sldMk cId="555669817" sldId="330"/>
            <ac:spMk id="2" creationId="{DAA778B6-1016-4F74-8678-058B94317C19}"/>
          </ac:spMkLst>
        </pc:spChg>
        <pc:spChg chg="mod">
          <ac:chgData name="Irina Chelysheva" userId="S::paed0719@ox.ac.uk::70f20620-b1f4-4d22-9961-a1a562e80ae7" providerId="AD" clId="Web-{AA465176-F58D-A8F0-FF8B-5B98F7CA93C2}" dt="2021-02-02T00:33:54.906" v="217" actId="20577"/>
          <ac:spMkLst>
            <pc:docMk/>
            <pc:sldMk cId="555669817" sldId="330"/>
            <ac:spMk id="3" creationId="{29274757-46F7-4558-8136-A129D0C20963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21.816" v="343"/>
          <ac:spMkLst>
            <pc:docMk/>
            <pc:sldMk cId="555669817" sldId="330"/>
            <ac:spMk id="4" creationId="{38E8650C-36D0-48F4-B8C7-292462182D8B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47:10.242" v="253"/>
          <ac:spMkLst>
            <pc:docMk/>
            <pc:sldMk cId="555669817" sldId="330"/>
            <ac:spMk id="5" creationId="{F1D3B5C4-7D4C-4244-AF38-77C59ECC2441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46:58.476" v="250" actId="1076"/>
          <ac:picMkLst>
            <pc:docMk/>
            <pc:sldMk cId="555669817" sldId="330"/>
            <ac:picMk id="6" creationId="{7E00FCE2-4B55-4FCA-BF9B-A5768585832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7.210" v="249" actId="1076"/>
          <ac:picMkLst>
            <pc:docMk/>
            <pc:sldMk cId="555669817" sldId="330"/>
            <ac:picMk id="7" creationId="{F5E7ED55-BEF1-4450-9EAE-9F66F9E82988}"/>
          </ac:picMkLst>
        </pc:picChg>
        <pc:picChg chg="add del mod">
          <ac:chgData name="Irina Chelysheva" userId="S::paed0719@ox.ac.uk::70f20620-b1f4-4d22-9961-a1a562e80ae7" providerId="AD" clId="Web-{AA465176-F58D-A8F0-FF8B-5B98F7CA93C2}" dt="2021-02-02T00:46:13.939" v="243"/>
          <ac:picMkLst>
            <pc:docMk/>
            <pc:sldMk cId="555669817" sldId="330"/>
            <ac:picMk id="8" creationId="{DC1B6115-2D87-4D51-AFF7-546F2AA8021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46:55.992" v="248" actId="14100"/>
          <ac:picMkLst>
            <pc:docMk/>
            <pc:sldMk cId="555669817" sldId="330"/>
            <ac:picMk id="9" creationId="{0DF0B3E1-D8A8-4C24-8510-FAFFDC81195A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0:57:16.050" v="341"/>
        <pc:sldMkLst>
          <pc:docMk/>
          <pc:sldMk cId="3184325209" sldId="331"/>
        </pc:sldMkLst>
        <pc:spChg chg="mod">
          <ac:chgData name="Irina Chelysheva" userId="S::paed0719@ox.ac.uk::70f20620-b1f4-4d22-9961-a1a562e80ae7" providerId="AD" clId="Web-{AA465176-F58D-A8F0-FF8B-5B98F7CA93C2}" dt="2021-02-02T00:47:31.337" v="256" actId="20577"/>
          <ac:spMkLst>
            <pc:docMk/>
            <pc:sldMk cId="3184325209" sldId="331"/>
            <ac:spMk id="2" creationId="{76A37CC9-F7AD-40FF-8BE4-7799E17E6264}"/>
          </ac:spMkLst>
        </pc:spChg>
        <pc:spChg chg="del mod">
          <ac:chgData name="Irina Chelysheva" userId="S::paed0719@ox.ac.uk::70f20620-b1f4-4d22-9961-a1a562e80ae7" providerId="AD" clId="Web-{AA465176-F58D-A8F0-FF8B-5B98F7CA93C2}" dt="2021-02-02T00:50:30.285" v="260"/>
          <ac:spMkLst>
            <pc:docMk/>
            <pc:sldMk cId="3184325209" sldId="331"/>
            <ac:spMk id="3" creationId="{0B1A7911-9EFF-488C-AB77-7C38D82ADBCE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16.050" v="341"/>
          <ac:spMkLst>
            <pc:docMk/>
            <pc:sldMk cId="3184325209" sldId="331"/>
            <ac:spMk id="4" creationId="{1BBF3E59-6AF5-4413-B003-0969D9DDA57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2.862" v="332" actId="20577"/>
          <ac:spMkLst>
            <pc:docMk/>
            <pc:sldMk cId="3184325209" sldId="331"/>
            <ac:spMk id="5" creationId="{753665C8-6F50-4907-B88F-812CFB944EC6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690" v="334" actId="1076"/>
          <ac:spMkLst>
            <pc:docMk/>
            <pc:sldMk cId="3184325209" sldId="331"/>
            <ac:spMk id="6" creationId="{E3113C7A-C618-4E3B-9D57-DB03AFF5FE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06" v="335" actId="1076"/>
          <ac:spMkLst>
            <pc:docMk/>
            <pc:sldMk cId="3184325209" sldId="331"/>
            <ac:spMk id="7" creationId="{3C0F3381-B5BB-4B68-80B6-41D55999770B}"/>
          </ac:spMkLst>
        </pc:spChg>
        <pc:spChg chg="add del mod">
          <ac:chgData name="Irina Chelysheva" userId="S::paed0719@ox.ac.uk::70f20620-b1f4-4d22-9961-a1a562e80ae7" providerId="AD" clId="Web-{AA465176-F58D-A8F0-FF8B-5B98F7CA93C2}" dt="2021-02-02T00:57:03.815" v="333"/>
          <ac:spMkLst>
            <pc:docMk/>
            <pc:sldMk cId="3184325209" sldId="331"/>
            <ac:spMk id="11" creationId="{6FD4B88A-46A9-4B50-802C-63BDD1840608}"/>
          </ac:spMkLst>
        </pc:spChg>
        <pc:spChg chg="add mod">
          <ac:chgData name="Irina Chelysheva" userId="S::paed0719@ox.ac.uk::70f20620-b1f4-4d22-9961-a1a562e80ae7" providerId="AD" clId="Web-{AA465176-F58D-A8F0-FF8B-5B98F7CA93C2}" dt="2021-02-02T00:57:09.768" v="339" actId="1076"/>
          <ac:spMkLst>
            <pc:docMk/>
            <pc:sldMk cId="3184325209" sldId="331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0:57:09.722" v="336" actId="1076"/>
          <ac:picMkLst>
            <pc:docMk/>
            <pc:sldMk cId="3184325209" sldId="331"/>
            <ac:picMk id="8" creationId="{262EC7F1-A04F-416D-80D8-A6827EC356F6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37" v="337" actId="1076"/>
          <ac:picMkLst>
            <pc:docMk/>
            <pc:sldMk cId="3184325209" sldId="331"/>
            <ac:picMk id="9" creationId="{2CFD9DBE-925D-461D-9FB2-564B486BF9DC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0:57:09.753" v="338" actId="1076"/>
          <ac:picMkLst>
            <pc:docMk/>
            <pc:sldMk cId="3184325209" sldId="331"/>
            <ac:picMk id="10" creationId="{5F2A9ACE-0C54-4FA4-9F60-72F3C33D3733}"/>
          </ac:picMkLst>
        </pc:picChg>
      </pc:sldChg>
      <pc:sldChg chg="add ord replId">
        <pc:chgData name="Irina Chelysheva" userId="S::paed0719@ox.ac.uk::70f20620-b1f4-4d22-9961-a1a562e80ae7" providerId="AD" clId="Web-{AA465176-F58D-A8F0-FF8B-5B98F7CA93C2}" dt="2021-02-02T00:58:03.350" v="345"/>
        <pc:sldMkLst>
          <pc:docMk/>
          <pc:sldMk cId="3336478865" sldId="332"/>
        </pc:sldMkLst>
      </pc:sldChg>
      <pc:sldChg chg="addSp delSp modSp add replId">
        <pc:chgData name="Irina Chelysheva" userId="S::paed0719@ox.ac.uk::70f20620-b1f4-4d22-9961-a1a562e80ae7" providerId="AD" clId="Web-{AA465176-F58D-A8F0-FF8B-5B98F7CA93C2}" dt="2021-02-02T01:08:11.560" v="444" actId="20577"/>
        <pc:sldMkLst>
          <pc:docMk/>
          <pc:sldMk cId="2852608138" sldId="333"/>
        </pc:sldMkLst>
        <pc:spChg chg="mod">
          <ac:chgData name="Irina Chelysheva" userId="S::paed0719@ox.ac.uk::70f20620-b1f4-4d22-9961-a1a562e80ae7" providerId="AD" clId="Web-{AA465176-F58D-A8F0-FF8B-5B98F7CA93C2}" dt="2021-02-02T00:59:49.793" v="348" actId="20577"/>
          <ac:spMkLst>
            <pc:docMk/>
            <pc:sldMk cId="2852608138" sldId="333"/>
            <ac:spMk id="4" creationId="{1BBF3E59-6AF5-4413-B003-0969D9DDA578}"/>
          </ac:spMkLst>
        </pc:spChg>
        <pc:spChg chg="mod">
          <ac:chgData name="Irina Chelysheva" userId="S::paed0719@ox.ac.uk::70f20620-b1f4-4d22-9961-a1a562e80ae7" providerId="AD" clId="Web-{AA465176-F58D-A8F0-FF8B-5B98F7CA93C2}" dt="2021-02-02T01:00:15.357" v="353" actId="20577"/>
          <ac:spMkLst>
            <pc:docMk/>
            <pc:sldMk cId="2852608138" sldId="333"/>
            <ac:spMk id="5" creationId="{753665C8-6F50-4907-B88F-812CFB944EC6}"/>
          </ac:spMkLst>
        </pc:spChg>
        <pc:spChg chg="mod">
          <ac:chgData name="Irina Chelysheva" userId="S::paed0719@ox.ac.uk::70f20620-b1f4-4d22-9961-a1a562e80ae7" providerId="AD" clId="Web-{AA465176-F58D-A8F0-FF8B-5B98F7CA93C2}" dt="2021-02-02T01:07:59.575" v="439" actId="20577"/>
          <ac:spMkLst>
            <pc:docMk/>
            <pc:sldMk cId="2852608138" sldId="333"/>
            <ac:spMk id="6" creationId="{E3113C7A-C618-4E3B-9D57-DB03AFF5FE94}"/>
          </ac:spMkLst>
        </pc:spChg>
        <pc:spChg chg="mod">
          <ac:chgData name="Irina Chelysheva" userId="S::paed0719@ox.ac.uk::70f20620-b1f4-4d22-9961-a1a562e80ae7" providerId="AD" clId="Web-{AA465176-F58D-A8F0-FF8B-5B98F7CA93C2}" dt="2021-02-02T01:07:48.496" v="433" actId="20577"/>
          <ac:spMkLst>
            <pc:docMk/>
            <pc:sldMk cId="2852608138" sldId="333"/>
            <ac:spMk id="7" creationId="{3C0F3381-B5BB-4B68-80B6-41D55999770B}"/>
          </ac:spMkLst>
        </pc:spChg>
        <pc:spChg chg="mod">
          <ac:chgData name="Irina Chelysheva" userId="S::paed0719@ox.ac.uk::70f20620-b1f4-4d22-9961-a1a562e80ae7" providerId="AD" clId="Web-{AA465176-F58D-A8F0-FF8B-5B98F7CA93C2}" dt="2021-02-02T01:08:11.560" v="444" actId="20577"/>
          <ac:spMkLst>
            <pc:docMk/>
            <pc:sldMk cId="2852608138" sldId="333"/>
            <ac:spMk id="12" creationId="{9584E404-325D-414A-9857-174B26465244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07:13.525" v="427" actId="1076"/>
          <ac:picMkLst>
            <pc:docMk/>
            <pc:sldMk cId="2852608138" sldId="333"/>
            <ac:picMk id="3" creationId="{0E59F337-3A8E-4727-8995-C0F1C0F47EBE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1.434" v="349"/>
          <ac:picMkLst>
            <pc:docMk/>
            <pc:sldMk cId="2852608138" sldId="333"/>
            <ac:picMk id="8" creationId="{262EC7F1-A04F-416D-80D8-A6827EC356F6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2.278" v="350"/>
          <ac:picMkLst>
            <pc:docMk/>
            <pc:sldMk cId="2852608138" sldId="333"/>
            <ac:picMk id="9" creationId="{2CFD9DBE-925D-461D-9FB2-564B486BF9DC}"/>
          </ac:picMkLst>
        </pc:picChg>
        <pc:picChg chg="del">
          <ac:chgData name="Irina Chelysheva" userId="S::paed0719@ox.ac.uk::70f20620-b1f4-4d22-9961-a1a562e80ae7" providerId="AD" clId="Web-{AA465176-F58D-A8F0-FF8B-5B98F7CA93C2}" dt="2021-02-02T00:59:53.122" v="351"/>
          <ac:picMkLst>
            <pc:docMk/>
            <pc:sldMk cId="2852608138" sldId="333"/>
            <ac:picMk id="10" creationId="{5F2A9ACE-0C54-4FA4-9F60-72F3C33D3733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21.526" v="428" actId="1076"/>
          <ac:picMkLst>
            <pc:docMk/>
            <pc:sldMk cId="2852608138" sldId="333"/>
            <ac:picMk id="11" creationId="{5AE0EDBB-F52E-4904-81E6-9855FF873E05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1:07:01.415" v="422" actId="1076"/>
          <ac:picMkLst>
            <pc:docMk/>
            <pc:sldMk cId="2852608138" sldId="333"/>
            <ac:picMk id="13" creationId="{28E5AF60-B760-452E-BAFE-64F17BE95E93}"/>
          </ac:picMkLst>
        </pc:picChg>
      </pc:sldChg>
      <pc:sldChg chg="addSp delSp modSp new">
        <pc:chgData name="Irina Chelysheva" userId="S::paed0719@ox.ac.uk::70f20620-b1f4-4d22-9961-a1a562e80ae7" providerId="AD" clId="Web-{AA465176-F58D-A8F0-FF8B-5B98F7CA93C2}" dt="2021-02-02T01:18:37.287" v="489" actId="20577"/>
        <pc:sldMkLst>
          <pc:docMk/>
          <pc:sldMk cId="4204053926" sldId="334"/>
        </pc:sldMkLst>
        <pc:spChg chg="mod">
          <ac:chgData name="Irina Chelysheva" userId="S::paed0719@ox.ac.uk::70f20620-b1f4-4d22-9961-a1a562e80ae7" providerId="AD" clId="Web-{AA465176-F58D-A8F0-FF8B-5B98F7CA93C2}" dt="2021-02-02T01:17:22.542" v="452" actId="20577"/>
          <ac:spMkLst>
            <pc:docMk/>
            <pc:sldMk cId="4204053926" sldId="334"/>
            <ac:spMk id="2" creationId="{8F0C1610-53D9-408C-BCAF-D9E50C4B889A}"/>
          </ac:spMkLst>
        </pc:spChg>
        <pc:spChg chg="del">
          <ac:chgData name="Irina Chelysheva" userId="S::paed0719@ox.ac.uk::70f20620-b1f4-4d22-9961-a1a562e80ae7" providerId="AD" clId="Web-{AA465176-F58D-A8F0-FF8B-5B98F7CA93C2}" dt="2021-02-02T01:17:06.172" v="449"/>
          <ac:spMkLst>
            <pc:docMk/>
            <pc:sldMk cId="4204053926" sldId="334"/>
            <ac:spMk id="3" creationId="{C4E5C491-B503-4A28-9684-2FB6F25FD994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14.942" v="477"/>
          <ac:spMkLst>
            <pc:docMk/>
            <pc:sldMk cId="4204053926" sldId="334"/>
            <ac:spMk id="5" creationId="{A7535753-44C5-4DDC-8AF2-BD2FA1F9E45E}"/>
          </ac:spMkLst>
        </pc:spChg>
        <pc:spChg chg="add mod">
          <ac:chgData name="Irina Chelysheva" userId="S::paed0719@ox.ac.uk::70f20620-b1f4-4d22-9961-a1a562e80ae7" providerId="AD" clId="Web-{AA465176-F58D-A8F0-FF8B-5B98F7CA93C2}" dt="2021-02-02T01:18:37.287" v="489" actId="20577"/>
          <ac:spMkLst>
            <pc:docMk/>
            <pc:sldMk cId="4204053926" sldId="334"/>
            <ac:spMk id="7" creationId="{8290940F-9470-49BC-8A56-699DE5E92DDE}"/>
          </ac:spMkLst>
        </pc:spChg>
        <pc:picChg chg="add mod">
          <ac:chgData name="Irina Chelysheva" userId="S::paed0719@ox.ac.uk::70f20620-b1f4-4d22-9961-a1a562e80ae7" providerId="AD" clId="Web-{AA465176-F58D-A8F0-FF8B-5B98F7CA93C2}" dt="2021-02-02T01:17:08.088" v="450" actId="1076"/>
          <ac:picMkLst>
            <pc:docMk/>
            <pc:sldMk cId="4204053926" sldId="334"/>
            <ac:picMk id="4" creationId="{2F60AF90-93E7-49A3-BF8F-889F1EF01FCF}"/>
          </ac:picMkLst>
        </pc:picChg>
      </pc:sldChg>
      <pc:sldChg chg="addSp modSp new ord">
        <pc:chgData name="Irina Chelysheva" userId="S::paed0719@ox.ac.uk::70f20620-b1f4-4d22-9961-a1a562e80ae7" providerId="AD" clId="Web-{AA465176-F58D-A8F0-FF8B-5B98F7CA93C2}" dt="2021-02-02T08:52:07.630" v="540" actId="1076"/>
        <pc:sldMkLst>
          <pc:docMk/>
          <pc:sldMk cId="3466693493" sldId="335"/>
        </pc:sldMkLst>
        <pc:spChg chg="mod">
          <ac:chgData name="Irina Chelysheva" userId="S::paed0719@ox.ac.uk::70f20620-b1f4-4d22-9961-a1a562e80ae7" providerId="AD" clId="Web-{AA465176-F58D-A8F0-FF8B-5B98F7CA93C2}" dt="2021-02-02T08:45:48.621" v="493" actId="20577"/>
          <ac:spMkLst>
            <pc:docMk/>
            <pc:sldMk cId="3466693493" sldId="335"/>
            <ac:spMk id="2" creationId="{B17E06D8-2B13-4397-948C-7CAFA37862B9}"/>
          </ac:spMkLst>
        </pc:spChg>
        <pc:spChg chg="mod">
          <ac:chgData name="Irina Chelysheva" userId="S::paed0719@ox.ac.uk::70f20620-b1f4-4d22-9961-a1a562e80ae7" providerId="AD" clId="Web-{AA465176-F58D-A8F0-FF8B-5B98F7CA93C2}" dt="2021-02-02T08:51:56.035" v="534" actId="1076"/>
          <ac:spMkLst>
            <pc:docMk/>
            <pc:sldMk cId="3466693493" sldId="335"/>
            <ac:spMk id="3" creationId="{706DCA1B-3B01-4FDF-A347-E88C426831CF}"/>
          </ac:spMkLst>
        </pc:spChg>
        <pc:spChg chg="add mod">
          <ac:chgData name="Irina Chelysheva" userId="S::paed0719@ox.ac.uk::70f20620-b1f4-4d22-9961-a1a562e80ae7" providerId="AD" clId="Web-{AA465176-F58D-A8F0-FF8B-5B98F7CA93C2}" dt="2021-02-02T08:52:00.457" v="537" actId="1076"/>
          <ac:spMkLst>
            <pc:docMk/>
            <pc:sldMk cId="3466693493" sldId="335"/>
            <ac:spMk id="7" creationId="{D87D60F8-CB9A-4DEE-997B-F944103FED0F}"/>
          </ac:spMkLst>
        </pc:spChg>
        <pc:picChg chg="add mod">
          <ac:chgData name="Irina Chelysheva" userId="S::paed0719@ox.ac.uk::70f20620-b1f4-4d22-9961-a1a562e80ae7" providerId="AD" clId="Web-{AA465176-F58D-A8F0-FF8B-5B98F7CA93C2}" dt="2021-02-02T08:51:56.051" v="535" actId="1076"/>
          <ac:picMkLst>
            <pc:docMk/>
            <pc:sldMk cId="3466693493" sldId="335"/>
            <ac:picMk id="4" creationId="{C993F298-7FDE-404A-A27F-37A1A4BC26D0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1:56.067" v="536" actId="1076"/>
          <ac:picMkLst>
            <pc:docMk/>
            <pc:sldMk cId="3466693493" sldId="335"/>
            <ac:picMk id="5" creationId="{96A6D34B-4DC9-427C-8E1F-DE416A6CE86D}"/>
          </ac:picMkLst>
        </pc:picChg>
        <pc:picChg chg="add mod">
          <ac:chgData name="Irina Chelysheva" userId="S::paed0719@ox.ac.uk::70f20620-b1f4-4d22-9961-a1a562e80ae7" providerId="AD" clId="Web-{AA465176-F58D-A8F0-FF8B-5B98F7CA93C2}" dt="2021-02-02T08:52:07.630" v="540" actId="1076"/>
          <ac:picMkLst>
            <pc:docMk/>
            <pc:sldMk cId="3466693493" sldId="335"/>
            <ac:picMk id="8" creationId="{E0CDE24C-672B-4C2A-A433-1261BAA6EE5D}"/>
          </ac:picMkLst>
        </pc:picChg>
      </pc:sldChg>
    </pc:docChg>
  </pc:docChgLst>
  <pc:docChgLst>
    <pc:chgData name="Srinivasa Rao" userId="a6b54366-f13d-4292-8bb4-f06c50909b1e" providerId="ADAL" clId="{1A23BB28-1D3D-44EE-B4A8-BBEAB271B01F}"/>
    <pc:docChg chg="undo redo custSel addSld delSld modSld sldOrd">
      <pc:chgData name="Srinivasa Rao" userId="a6b54366-f13d-4292-8bb4-f06c50909b1e" providerId="ADAL" clId="{1A23BB28-1D3D-44EE-B4A8-BBEAB271B01F}" dt="2021-02-01T21:23:31.507" v="3539" actId="255"/>
      <pc:docMkLst>
        <pc:docMk/>
      </pc:docMkLst>
      <pc:sldChg chg="modSp mod">
        <pc:chgData name="Srinivasa Rao" userId="a6b54366-f13d-4292-8bb4-f06c50909b1e" providerId="ADAL" clId="{1A23BB28-1D3D-44EE-B4A8-BBEAB271B01F}" dt="2021-01-29T13:48:18.714" v="31" actId="20577"/>
        <pc:sldMkLst>
          <pc:docMk/>
          <pc:sldMk cId="2766746266" sldId="256"/>
        </pc:sldMkLst>
        <pc:spChg chg="mod">
          <ac:chgData name="Srinivasa Rao" userId="a6b54366-f13d-4292-8bb4-f06c50909b1e" providerId="ADAL" clId="{1A23BB28-1D3D-44EE-B4A8-BBEAB271B01F}" dt="2021-01-29T13:48:01.670" v="25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1A23BB28-1D3D-44EE-B4A8-BBEAB271B01F}" dt="2021-01-29T13:48:18.714" v="31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1A23BB28-1D3D-44EE-B4A8-BBEAB271B01F}" dt="2021-01-29T14:04:27.212" v="830" actId="20577"/>
        <pc:sldMkLst>
          <pc:docMk/>
          <pc:sldMk cId="0" sldId="257"/>
        </pc:sldMkLst>
        <pc:spChg chg="mod">
          <ac:chgData name="Srinivasa Rao" userId="a6b54366-f13d-4292-8bb4-f06c50909b1e" providerId="ADAL" clId="{1A23BB28-1D3D-44EE-B4A8-BBEAB271B01F}" dt="2021-01-29T14:04:27.212" v="830" actId="20577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1A23BB28-1D3D-44EE-B4A8-BBEAB271B01F}" dt="2021-01-29T13:56:09.585" v="273" actId="47"/>
        <pc:sldMkLst>
          <pc:docMk/>
          <pc:sldMk cId="1227499541" sldId="268"/>
        </pc:sldMkLst>
      </pc:sldChg>
      <pc:sldChg chg="del">
        <pc:chgData name="Srinivasa Rao" userId="a6b54366-f13d-4292-8bb4-f06c50909b1e" providerId="ADAL" clId="{1A23BB28-1D3D-44EE-B4A8-BBEAB271B01F}" dt="2021-01-29T13:56:07.870" v="268" actId="47"/>
        <pc:sldMkLst>
          <pc:docMk/>
          <pc:sldMk cId="3559822313" sldId="281"/>
        </pc:sldMkLst>
      </pc:sldChg>
      <pc:sldChg chg="del">
        <pc:chgData name="Srinivasa Rao" userId="a6b54366-f13d-4292-8bb4-f06c50909b1e" providerId="ADAL" clId="{1A23BB28-1D3D-44EE-B4A8-BBEAB271B01F}" dt="2021-01-29T13:56:08.645" v="271" actId="47"/>
        <pc:sldMkLst>
          <pc:docMk/>
          <pc:sldMk cId="170691700" sldId="282"/>
        </pc:sldMkLst>
      </pc:sldChg>
      <pc:sldChg chg="del">
        <pc:chgData name="Srinivasa Rao" userId="a6b54366-f13d-4292-8bb4-f06c50909b1e" providerId="ADAL" clId="{1A23BB28-1D3D-44EE-B4A8-BBEAB271B01F}" dt="2021-01-29T13:56:09.221" v="272" actId="47"/>
        <pc:sldMkLst>
          <pc:docMk/>
          <pc:sldMk cId="2448663006" sldId="283"/>
        </pc:sldMkLst>
      </pc:sldChg>
      <pc:sldChg chg="addSp delSp modSp add mod">
        <pc:chgData name="Srinivasa Rao" userId="a6b54366-f13d-4292-8bb4-f06c50909b1e" providerId="ADAL" clId="{1A23BB28-1D3D-44EE-B4A8-BBEAB271B01F}" dt="2021-02-01T21:23:31.507" v="3539" actId="255"/>
        <pc:sldMkLst>
          <pc:docMk/>
          <pc:sldMk cId="3750145448" sldId="284"/>
        </pc:sldMkLst>
        <pc:spChg chg="mod">
          <ac:chgData name="Srinivasa Rao" userId="a6b54366-f13d-4292-8bb4-f06c50909b1e" providerId="ADAL" clId="{1A23BB28-1D3D-44EE-B4A8-BBEAB271B01F}" dt="2021-02-01T13:54:09.809" v="1058" actId="20577"/>
          <ac:spMkLst>
            <pc:docMk/>
            <pc:sldMk cId="3750145448" sldId="284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4:06:41.554" v="1146"/>
          <ac:spMkLst>
            <pc:docMk/>
            <pc:sldMk cId="3750145448" sldId="284"/>
            <ac:spMk id="3" creationId="{8B6149E1-8A0B-4D8D-BB48-75C64E9D02AB}"/>
          </ac:spMkLst>
        </pc:spChg>
        <pc:spChg chg="mod">
          <ac:chgData name="Srinivasa Rao" userId="a6b54366-f13d-4292-8bb4-f06c50909b1e" providerId="ADAL" clId="{1A23BB28-1D3D-44EE-B4A8-BBEAB271B01F}" dt="2021-02-01T21:23:31.507" v="3539" actId="255"/>
          <ac:spMkLst>
            <pc:docMk/>
            <pc:sldMk cId="3750145448" sldId="284"/>
            <ac:spMk id="6" creationId="{B2492802-8B0C-4827-9851-9AFF7EA821E8}"/>
          </ac:spMkLst>
        </pc:spChg>
        <pc:picChg chg="mod ord">
          <ac:chgData name="Srinivasa Rao" userId="a6b54366-f13d-4292-8bb4-f06c50909b1e" providerId="ADAL" clId="{1A23BB28-1D3D-44EE-B4A8-BBEAB271B01F}" dt="2021-02-01T14:12:26.423" v="1188" actId="167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1A23BB28-1D3D-44EE-B4A8-BBEAB271B01F}" dt="2021-02-01T14:07:00.559" v="1150" actId="1076"/>
          <ac:picMkLst>
            <pc:docMk/>
            <pc:sldMk cId="3750145448" sldId="284"/>
            <ac:picMk id="5" creationId="{A240F174-0B17-46A4-8101-DD49AB8C9B7F}"/>
          </ac:picMkLst>
        </pc:picChg>
        <pc:picChg chg="del mod">
          <ac:chgData name="Srinivasa Rao" userId="a6b54366-f13d-4292-8bb4-f06c50909b1e" providerId="ADAL" clId="{1A23BB28-1D3D-44EE-B4A8-BBEAB271B01F}" dt="2021-02-01T14:09:50.211" v="1163" actId="478"/>
          <ac:picMkLst>
            <pc:docMk/>
            <pc:sldMk cId="3750145448" sldId="284"/>
            <ac:picMk id="7" creationId="{8F620CE5-8360-4B65-82A3-E1230490F84D}"/>
          </ac:picMkLst>
        </pc:picChg>
        <pc:picChg chg="add mod">
          <ac:chgData name="Srinivasa Rao" userId="a6b54366-f13d-4292-8bb4-f06c50909b1e" providerId="ADAL" clId="{1A23BB28-1D3D-44EE-B4A8-BBEAB271B01F}" dt="2021-02-01T14:12:21.026" v="1187" actId="1076"/>
          <ac:picMkLst>
            <pc:docMk/>
            <pc:sldMk cId="3750145448" sldId="284"/>
            <ac:picMk id="8" creationId="{3B3C933C-F429-428E-BBE1-2E0AD407171B}"/>
          </ac:picMkLst>
        </pc:picChg>
      </pc:sldChg>
      <pc:sldChg chg="modSp mod">
        <pc:chgData name="Srinivasa Rao" userId="a6b54366-f13d-4292-8bb4-f06c50909b1e" providerId="ADAL" clId="{1A23BB28-1D3D-44EE-B4A8-BBEAB271B01F}" dt="2021-01-29T14:03:15.425" v="78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1A23BB28-1D3D-44EE-B4A8-BBEAB271B01F}" dt="2021-01-29T14:03:15.425" v="780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06.944" v="267" actId="47"/>
        <pc:sldMkLst>
          <pc:docMk/>
          <pc:sldMk cId="3314325627" sldId="287"/>
        </pc:sldMkLst>
      </pc:sldChg>
      <pc:sldChg chg="del">
        <pc:chgData name="Srinivasa Rao" userId="a6b54366-f13d-4292-8bb4-f06c50909b1e" providerId="ADAL" clId="{1A23BB28-1D3D-44EE-B4A8-BBEAB271B01F}" dt="2021-01-29T13:56:08.246" v="269" actId="47"/>
        <pc:sldMkLst>
          <pc:docMk/>
          <pc:sldMk cId="2552030554" sldId="294"/>
        </pc:sldMkLst>
      </pc:sldChg>
      <pc:sldChg chg="del">
        <pc:chgData name="Srinivasa Rao" userId="a6b54366-f13d-4292-8bb4-f06c50909b1e" providerId="ADAL" clId="{1A23BB28-1D3D-44EE-B4A8-BBEAB271B01F}" dt="2021-01-29T13:56:08.469" v="270" actId="47"/>
        <pc:sldMkLst>
          <pc:docMk/>
          <pc:sldMk cId="3363398842" sldId="296"/>
        </pc:sldMkLst>
      </pc:sldChg>
      <pc:sldChg chg="del">
        <pc:chgData name="Srinivasa Rao" userId="a6b54366-f13d-4292-8bb4-f06c50909b1e" providerId="ADAL" clId="{1A23BB28-1D3D-44EE-B4A8-BBEAB271B01F}" dt="2021-01-29T13:56:10.082" v="275" actId="47"/>
        <pc:sldMkLst>
          <pc:docMk/>
          <pc:sldMk cId="3310559053" sldId="297"/>
        </pc:sldMkLst>
      </pc:sldChg>
      <pc:sldChg chg="del">
        <pc:chgData name="Srinivasa Rao" userId="a6b54366-f13d-4292-8bb4-f06c50909b1e" providerId="ADAL" clId="{1A23BB28-1D3D-44EE-B4A8-BBEAB271B01F}" dt="2021-01-29T13:56:09.771" v="274" actId="47"/>
        <pc:sldMkLst>
          <pc:docMk/>
          <pc:sldMk cId="3454508645" sldId="298"/>
        </pc:sldMkLst>
      </pc:sldChg>
      <pc:sldChg chg="del">
        <pc:chgData name="Srinivasa Rao" userId="a6b54366-f13d-4292-8bb4-f06c50909b1e" providerId="ADAL" clId="{1A23BB28-1D3D-44EE-B4A8-BBEAB271B01F}" dt="2021-01-29T13:56:10.359" v="276" actId="47"/>
        <pc:sldMkLst>
          <pc:docMk/>
          <pc:sldMk cId="3403597919" sldId="301"/>
        </pc:sldMkLst>
      </pc:sldChg>
      <pc:sldChg chg="del">
        <pc:chgData name="Srinivasa Rao" userId="a6b54366-f13d-4292-8bb4-f06c50909b1e" providerId="ADAL" clId="{1A23BB28-1D3D-44EE-B4A8-BBEAB271B01F}" dt="2021-01-29T13:56:11.538" v="279" actId="47"/>
        <pc:sldMkLst>
          <pc:docMk/>
          <pc:sldMk cId="1038252506" sldId="302"/>
        </pc:sldMkLst>
      </pc:sldChg>
      <pc:sldChg chg="del">
        <pc:chgData name="Srinivasa Rao" userId="a6b54366-f13d-4292-8bb4-f06c50909b1e" providerId="ADAL" clId="{1A23BB28-1D3D-44EE-B4A8-BBEAB271B01F}" dt="2021-01-29T13:56:11.951" v="280" actId="47"/>
        <pc:sldMkLst>
          <pc:docMk/>
          <pc:sldMk cId="449667486" sldId="303"/>
        </pc:sldMkLst>
      </pc:sldChg>
      <pc:sldChg chg="del">
        <pc:chgData name="Srinivasa Rao" userId="a6b54366-f13d-4292-8bb4-f06c50909b1e" providerId="ADAL" clId="{1A23BB28-1D3D-44EE-B4A8-BBEAB271B01F}" dt="2021-01-29T13:56:12.150" v="281" actId="47"/>
        <pc:sldMkLst>
          <pc:docMk/>
          <pc:sldMk cId="2944739875" sldId="304"/>
        </pc:sldMkLst>
      </pc:sldChg>
      <pc:sldChg chg="del">
        <pc:chgData name="Srinivasa Rao" userId="a6b54366-f13d-4292-8bb4-f06c50909b1e" providerId="ADAL" clId="{1A23BB28-1D3D-44EE-B4A8-BBEAB271B01F}" dt="2021-01-29T13:56:12.359" v="282" actId="47"/>
        <pc:sldMkLst>
          <pc:docMk/>
          <pc:sldMk cId="1378850007" sldId="305"/>
        </pc:sldMkLst>
      </pc:sldChg>
      <pc:sldChg chg="del">
        <pc:chgData name="Srinivasa Rao" userId="a6b54366-f13d-4292-8bb4-f06c50909b1e" providerId="ADAL" clId="{1A23BB28-1D3D-44EE-B4A8-BBEAB271B01F}" dt="2021-01-29T13:56:13.486" v="283" actId="47"/>
        <pc:sldMkLst>
          <pc:docMk/>
          <pc:sldMk cId="2294527031" sldId="306"/>
        </pc:sldMkLst>
      </pc:sldChg>
      <pc:sldChg chg="del">
        <pc:chgData name="Srinivasa Rao" userId="a6b54366-f13d-4292-8bb4-f06c50909b1e" providerId="ADAL" clId="{1A23BB28-1D3D-44EE-B4A8-BBEAB271B01F}" dt="2021-01-29T13:56:10.830" v="278" actId="47"/>
        <pc:sldMkLst>
          <pc:docMk/>
          <pc:sldMk cId="3767610154" sldId="307"/>
        </pc:sldMkLst>
      </pc:sldChg>
      <pc:sldChg chg="del">
        <pc:chgData name="Srinivasa Rao" userId="a6b54366-f13d-4292-8bb4-f06c50909b1e" providerId="ADAL" clId="{1A23BB28-1D3D-44EE-B4A8-BBEAB271B01F}" dt="2021-01-29T13:56:10.611" v="277" actId="47"/>
        <pc:sldMkLst>
          <pc:docMk/>
          <pc:sldMk cId="3843422405" sldId="308"/>
        </pc:sldMkLst>
      </pc:sldChg>
      <pc:sldChg chg="del">
        <pc:chgData name="Srinivasa Rao" userId="a6b54366-f13d-4292-8bb4-f06c50909b1e" providerId="ADAL" clId="{1A23BB28-1D3D-44EE-B4A8-BBEAB271B01F}" dt="2021-01-29T13:56:26.948" v="291" actId="47"/>
        <pc:sldMkLst>
          <pc:docMk/>
          <pc:sldMk cId="1864720922" sldId="309"/>
        </pc:sldMkLst>
      </pc:sldChg>
      <pc:sldChg chg="del">
        <pc:chgData name="Srinivasa Rao" userId="a6b54366-f13d-4292-8bb4-f06c50909b1e" providerId="ADAL" clId="{1A23BB28-1D3D-44EE-B4A8-BBEAB271B01F}" dt="2021-01-29T13:56:25.633" v="289" actId="47"/>
        <pc:sldMkLst>
          <pc:docMk/>
          <pc:sldMk cId="1922162984" sldId="310"/>
        </pc:sldMkLst>
      </pc:sldChg>
      <pc:sldChg chg="del">
        <pc:chgData name="Srinivasa Rao" userId="a6b54366-f13d-4292-8bb4-f06c50909b1e" providerId="ADAL" clId="{1A23BB28-1D3D-44EE-B4A8-BBEAB271B01F}" dt="2021-01-29T13:56:26.261" v="290" actId="47"/>
        <pc:sldMkLst>
          <pc:docMk/>
          <pc:sldMk cId="224629901" sldId="311"/>
        </pc:sldMkLst>
      </pc:sldChg>
      <pc:sldChg chg="del">
        <pc:chgData name="Srinivasa Rao" userId="a6b54366-f13d-4292-8bb4-f06c50909b1e" providerId="ADAL" clId="{1A23BB28-1D3D-44EE-B4A8-BBEAB271B01F}" dt="2021-01-29T13:56:23.043" v="285" actId="47"/>
        <pc:sldMkLst>
          <pc:docMk/>
          <pc:sldMk cId="880328243" sldId="313"/>
        </pc:sldMkLst>
      </pc:sldChg>
      <pc:sldChg chg="del">
        <pc:chgData name="Srinivasa Rao" userId="a6b54366-f13d-4292-8bb4-f06c50909b1e" providerId="ADAL" clId="{1A23BB28-1D3D-44EE-B4A8-BBEAB271B01F}" dt="2021-01-29T13:56:24.290" v="287" actId="47"/>
        <pc:sldMkLst>
          <pc:docMk/>
          <pc:sldMk cId="992234912" sldId="314"/>
        </pc:sldMkLst>
      </pc:sldChg>
      <pc:sldChg chg="del">
        <pc:chgData name="Srinivasa Rao" userId="a6b54366-f13d-4292-8bb4-f06c50909b1e" providerId="ADAL" clId="{1A23BB28-1D3D-44EE-B4A8-BBEAB271B01F}" dt="2021-01-29T13:56:23.705" v="286" actId="47"/>
        <pc:sldMkLst>
          <pc:docMk/>
          <pc:sldMk cId="3259373226" sldId="315"/>
        </pc:sldMkLst>
      </pc:sldChg>
      <pc:sldChg chg="del">
        <pc:chgData name="Srinivasa Rao" userId="a6b54366-f13d-4292-8bb4-f06c50909b1e" providerId="ADAL" clId="{1A23BB28-1D3D-44EE-B4A8-BBEAB271B01F}" dt="2021-01-29T13:56:24.863" v="288" actId="47"/>
        <pc:sldMkLst>
          <pc:docMk/>
          <pc:sldMk cId="1482918458" sldId="316"/>
        </pc:sldMkLst>
      </pc:sldChg>
      <pc:sldChg chg="delSp mod">
        <pc:chgData name="Srinivasa Rao" userId="a6b54366-f13d-4292-8bb4-f06c50909b1e" providerId="ADAL" clId="{1A23BB28-1D3D-44EE-B4A8-BBEAB271B01F}" dt="2021-01-29T13:56:20.248" v="284" actId="478"/>
        <pc:sldMkLst>
          <pc:docMk/>
          <pc:sldMk cId="1619654325" sldId="318"/>
        </pc:sldMkLst>
        <pc:spChg chg="del">
          <ac:chgData name="Srinivasa Rao" userId="a6b54366-f13d-4292-8bb4-f06c50909b1e" providerId="ADAL" clId="{1A23BB28-1D3D-44EE-B4A8-BBEAB271B01F}" dt="2021-01-29T13:56:20.248" v="284" actId="478"/>
          <ac:spMkLst>
            <pc:docMk/>
            <pc:sldMk cId="1619654325" sldId="318"/>
            <ac:spMk id="6" creationId="{29A1180F-7D7E-453B-86CE-C092E2107653}"/>
          </ac:spMkLst>
        </pc:spChg>
      </pc:sldChg>
      <pc:sldChg chg="ord">
        <pc:chgData name="Srinivasa Rao" userId="a6b54366-f13d-4292-8bb4-f06c50909b1e" providerId="ADAL" clId="{1A23BB28-1D3D-44EE-B4A8-BBEAB271B01F}" dt="2021-02-01T21:21:11.748" v="3538"/>
        <pc:sldMkLst>
          <pc:docMk/>
          <pc:sldMk cId="1438538008" sldId="319"/>
        </pc:sldMkLst>
      </pc:sldChg>
      <pc:sldChg chg="modSp mod">
        <pc:chgData name="Srinivasa Rao" userId="a6b54366-f13d-4292-8bb4-f06c50909b1e" providerId="ADAL" clId="{1A23BB28-1D3D-44EE-B4A8-BBEAB271B01F}" dt="2021-02-01T12:06:55.384" v="1021" actId="20577"/>
        <pc:sldMkLst>
          <pc:docMk/>
          <pc:sldMk cId="746994708" sldId="320"/>
        </pc:sldMkLst>
        <pc:spChg chg="mod">
          <ac:chgData name="Srinivasa Rao" userId="a6b54366-f13d-4292-8bb4-f06c50909b1e" providerId="ADAL" clId="{1A23BB28-1D3D-44EE-B4A8-BBEAB271B01F}" dt="2021-02-01T12:06:55.384" v="1021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1A23BB28-1D3D-44EE-B4A8-BBEAB271B01F}" dt="2021-01-29T13:56:28.519" v="292" actId="47"/>
        <pc:sldMkLst>
          <pc:docMk/>
          <pc:sldMk cId="1389826362" sldId="320"/>
        </pc:sldMkLst>
      </pc:sldChg>
      <pc:sldChg chg="del">
        <pc:chgData name="Srinivasa Rao" userId="a6b54366-f13d-4292-8bb4-f06c50909b1e" providerId="ADAL" clId="{1A23BB28-1D3D-44EE-B4A8-BBEAB271B01F}" dt="2021-01-29T13:56:30.560" v="293" actId="47"/>
        <pc:sldMkLst>
          <pc:docMk/>
          <pc:sldMk cId="3551213215" sldId="321"/>
        </pc:sldMkLst>
      </pc:sldChg>
      <pc:sldChg chg="modSp add mod">
        <pc:chgData name="Srinivasa Rao" userId="a6b54366-f13d-4292-8bb4-f06c50909b1e" providerId="ADAL" clId="{1A23BB28-1D3D-44EE-B4A8-BBEAB271B01F}" dt="2021-02-01T15:55:25.174" v="3466" actId="20577"/>
        <pc:sldMkLst>
          <pc:docMk/>
          <pc:sldMk cId="3309408402" sldId="322"/>
        </pc:sldMkLst>
        <pc:spChg chg="mod">
          <ac:chgData name="Srinivasa Rao" userId="a6b54366-f13d-4292-8bb4-f06c50909b1e" providerId="ADAL" clId="{1A23BB28-1D3D-44EE-B4A8-BBEAB271B01F}" dt="2021-02-01T15:55:25.174" v="3466" actId="20577"/>
          <ac:spMkLst>
            <pc:docMk/>
            <pc:sldMk cId="3309408402" sldId="322"/>
            <ac:spMk id="6" creationId="{B2492802-8B0C-4827-9851-9AFF7EA821E8}"/>
          </ac:spMkLst>
        </pc:spChg>
      </pc:sldChg>
      <pc:sldChg chg="add">
        <pc:chgData name="Srinivasa Rao" userId="a6b54366-f13d-4292-8bb4-f06c50909b1e" providerId="ADAL" clId="{1A23BB28-1D3D-44EE-B4A8-BBEAB271B01F}" dt="2021-02-01T12:01:49.732" v="831"/>
        <pc:sldMkLst>
          <pc:docMk/>
          <pc:sldMk cId="2227857100" sldId="323"/>
        </pc:sldMkLst>
      </pc:sldChg>
      <pc:sldChg chg="addSp delSp modSp add del mod modAnim">
        <pc:chgData name="Srinivasa Rao" userId="a6b54366-f13d-4292-8bb4-f06c50909b1e" providerId="ADAL" clId="{1A23BB28-1D3D-44EE-B4A8-BBEAB271B01F}" dt="2021-02-01T13:53:58.891" v="1052" actId="47"/>
        <pc:sldMkLst>
          <pc:docMk/>
          <pc:sldMk cId="3291020174" sldId="324"/>
        </pc:sldMkLst>
        <pc:spChg chg="mod">
          <ac:chgData name="Srinivasa Rao" userId="a6b54366-f13d-4292-8bb4-f06c50909b1e" providerId="ADAL" clId="{1A23BB28-1D3D-44EE-B4A8-BBEAB271B01F}" dt="2021-02-01T13:52:16.082" v="1044" actId="20577"/>
          <ac:spMkLst>
            <pc:docMk/>
            <pc:sldMk cId="3291020174" sldId="324"/>
            <ac:spMk id="2" creationId="{EC84C91D-5C9A-4516-BC67-968A5870A641}"/>
          </ac:spMkLst>
        </pc:spChg>
        <pc:spChg chg="del">
          <ac:chgData name="Srinivasa Rao" userId="a6b54366-f13d-4292-8bb4-f06c50909b1e" providerId="ADAL" clId="{1A23BB28-1D3D-44EE-B4A8-BBEAB271B01F}" dt="2021-02-01T13:52:24.669" v="1047" actId="478"/>
          <ac:spMkLst>
            <pc:docMk/>
            <pc:sldMk cId="3291020174" sldId="324"/>
            <ac:spMk id="14" creationId="{17A71C3F-E9F4-4C5E-BC0B-D192DA6D2711}"/>
          </ac:spMkLst>
        </pc:spChg>
        <pc:spChg chg="add mod">
          <ac:chgData name="Srinivasa Rao" userId="a6b54366-f13d-4292-8bb4-f06c50909b1e" providerId="ADAL" clId="{1A23BB28-1D3D-44EE-B4A8-BBEAB271B01F}" dt="2021-02-01T13:52:54.487" v="1050" actId="14100"/>
          <ac:spMkLst>
            <pc:docMk/>
            <pc:sldMk cId="3291020174" sldId="324"/>
            <ac:spMk id="16" creationId="{9564BE11-6821-4D71-99CE-C4B2903BD198}"/>
          </ac:spMkLst>
        </pc:spChg>
        <pc:spChg chg="del">
          <ac:chgData name="Srinivasa Rao" userId="a6b54366-f13d-4292-8bb4-f06c50909b1e" providerId="ADAL" clId="{1A23BB28-1D3D-44EE-B4A8-BBEAB271B01F}" dt="2021-02-01T13:52:27.863" v="1048" actId="478"/>
          <ac:spMkLst>
            <pc:docMk/>
            <pc:sldMk cId="3291020174" sldId="324"/>
            <ac:spMk id="36" creationId="{9509285D-57BE-4808-B03A-DE7BE85A7B8F}"/>
          </ac:spMkLst>
        </pc:spChg>
        <pc:picChg chg="del mod">
          <ac:chgData name="Srinivasa Rao" userId="a6b54366-f13d-4292-8bb4-f06c50909b1e" providerId="ADAL" clId="{1A23BB28-1D3D-44EE-B4A8-BBEAB271B01F}" dt="2021-02-01T13:52:19.032" v="1046" actId="478"/>
          <ac:picMkLst>
            <pc:docMk/>
            <pc:sldMk cId="3291020174" sldId="324"/>
            <ac:picMk id="6" creationId="{D736DE20-3FAC-438C-AB46-64E830B1AE68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7" creationId="{5191D75B-21D6-45D6-87CF-3DB8CDF7CCA5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5" creationId="{91953610-4B95-4435-A586-8002E9CDDF37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18" creationId="{3CD2DB1F-C105-4C5D-9A73-8D8FC96B6B2B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0" creationId="{78A8B07C-2654-48E8-A845-B2A53CE0FC44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2" creationId="{D3351F03-D6B5-46E3-AE21-160FC0EEF401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3" creationId="{6ADA3D4E-369A-4AD7-BB28-B03CC80402F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5" creationId="{4F2D6D69-EF08-498A-8381-C73077424F9C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6" creationId="{9E3BF05A-6DB8-4147-BE51-1D844727BDA0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29" creationId="{4A9D7292-1A89-4E57-8691-00E25FE8A49D}"/>
          </ac:picMkLst>
        </pc:picChg>
        <pc:picChg chg="del">
          <ac:chgData name="Srinivasa Rao" userId="a6b54366-f13d-4292-8bb4-f06c50909b1e" providerId="ADAL" clId="{1A23BB28-1D3D-44EE-B4A8-BBEAB271B01F}" dt="2021-02-01T13:52:24.669" v="1047" actId="478"/>
          <ac:picMkLst>
            <pc:docMk/>
            <pc:sldMk cId="3291020174" sldId="324"/>
            <ac:picMk id="30" creationId="{C58902C4-2DB1-488D-B18F-D4753B256A03}"/>
          </ac:picMkLst>
        </pc:picChg>
      </pc:sldChg>
      <pc:sldChg chg="add">
        <pc:chgData name="Srinivasa Rao" userId="a6b54366-f13d-4292-8bb4-f06c50909b1e" providerId="ADAL" clId="{1A23BB28-1D3D-44EE-B4A8-BBEAB271B01F}" dt="2021-02-01T13:52:05.386" v="1022" actId="2890"/>
        <pc:sldMkLst>
          <pc:docMk/>
          <pc:sldMk cId="1001481338" sldId="325"/>
        </pc:sldMkLst>
      </pc:sldChg>
      <pc:sldChg chg="delSp modSp add mod">
        <pc:chgData name="Srinivasa Rao" userId="a6b54366-f13d-4292-8bb4-f06c50909b1e" providerId="ADAL" clId="{1A23BB28-1D3D-44EE-B4A8-BBEAB271B01F}" dt="2021-02-01T21:20:36.501" v="3536" actId="20577"/>
        <pc:sldMkLst>
          <pc:docMk/>
          <pc:sldMk cId="4241723738" sldId="326"/>
        </pc:sldMkLst>
        <pc:spChg chg="mod">
          <ac:chgData name="Srinivasa Rao" userId="a6b54366-f13d-4292-8bb4-f06c50909b1e" providerId="ADAL" clId="{1A23BB28-1D3D-44EE-B4A8-BBEAB271B01F}" dt="2021-02-01T14:36:30.338" v="2122" actId="20577"/>
          <ac:spMkLst>
            <pc:docMk/>
            <pc:sldMk cId="4241723738" sldId="326"/>
            <ac:spMk id="2" creationId="{EC84C91D-5C9A-4516-BC67-968A5870A641}"/>
          </ac:spMkLst>
        </pc:spChg>
        <pc:spChg chg="mod">
          <ac:chgData name="Srinivasa Rao" userId="a6b54366-f13d-4292-8bb4-f06c50909b1e" providerId="ADAL" clId="{1A23BB28-1D3D-44EE-B4A8-BBEAB271B01F}" dt="2021-02-01T21:20:36.501" v="3536" actId="20577"/>
          <ac:spMkLst>
            <pc:docMk/>
            <pc:sldMk cId="4241723738" sldId="326"/>
            <ac:spMk id="6" creationId="{B2492802-8B0C-4827-9851-9AFF7EA821E8}"/>
          </ac:spMkLst>
        </pc:spChg>
        <pc:picChg chg="del mod">
          <ac:chgData name="Srinivasa Rao" userId="a6b54366-f13d-4292-8bb4-f06c50909b1e" providerId="ADAL" clId="{1A23BB28-1D3D-44EE-B4A8-BBEAB271B01F}" dt="2021-02-01T14:26:20.772" v="1305" actId="478"/>
          <ac:picMkLst>
            <pc:docMk/>
            <pc:sldMk cId="4241723738" sldId="326"/>
            <ac:picMk id="4" creationId="{EA68B806-0ADF-41AD-94D9-D7E487164373}"/>
          </ac:picMkLst>
        </pc:picChg>
        <pc:picChg chg="del">
          <ac:chgData name="Srinivasa Rao" userId="a6b54366-f13d-4292-8bb4-f06c50909b1e" providerId="ADAL" clId="{1A23BB28-1D3D-44EE-B4A8-BBEAB271B01F}" dt="2021-02-01T14:26:23.866" v="1307" actId="478"/>
          <ac:picMkLst>
            <pc:docMk/>
            <pc:sldMk cId="4241723738" sldId="326"/>
            <ac:picMk id="5" creationId="{A240F174-0B17-46A4-8101-DD49AB8C9B7F}"/>
          </ac:picMkLst>
        </pc:picChg>
        <pc:picChg chg="del">
          <ac:chgData name="Srinivasa Rao" userId="a6b54366-f13d-4292-8bb4-f06c50909b1e" providerId="ADAL" clId="{1A23BB28-1D3D-44EE-B4A8-BBEAB271B01F}" dt="2021-02-01T14:26:22.304" v="1306" actId="478"/>
          <ac:picMkLst>
            <pc:docMk/>
            <pc:sldMk cId="4241723738" sldId="326"/>
            <ac:picMk id="8" creationId="{3B3C933C-F429-428E-BBE1-2E0AD407171B}"/>
          </ac:picMkLst>
        </pc:picChg>
      </pc:sldChg>
      <pc:sldChg chg="addSp delSp modSp add mod ord modAnim">
        <pc:chgData name="Srinivasa Rao" userId="a6b54366-f13d-4292-8bb4-f06c50909b1e" providerId="ADAL" clId="{1A23BB28-1D3D-44EE-B4A8-BBEAB271B01F}" dt="2021-02-01T15:54:09.314" v="3419" actId="14100"/>
        <pc:sldMkLst>
          <pc:docMk/>
          <pc:sldMk cId="2167471675" sldId="327"/>
        </pc:sldMkLst>
        <pc:spChg chg="mod">
          <ac:chgData name="Srinivasa Rao" userId="a6b54366-f13d-4292-8bb4-f06c50909b1e" providerId="ADAL" clId="{1A23BB28-1D3D-44EE-B4A8-BBEAB271B01F}" dt="2021-02-01T14:39:57.918" v="2145" actId="20577"/>
          <ac:spMkLst>
            <pc:docMk/>
            <pc:sldMk cId="2167471675" sldId="327"/>
            <ac:spMk id="2" creationId="{EC84C91D-5C9A-4516-BC67-968A5870A641}"/>
          </ac:spMkLst>
        </pc:spChg>
        <pc:spChg chg="add del">
          <ac:chgData name="Srinivasa Rao" userId="a6b54366-f13d-4292-8bb4-f06c50909b1e" providerId="ADAL" clId="{1A23BB28-1D3D-44EE-B4A8-BBEAB271B01F}" dt="2021-02-01T15:04:05.988" v="2619" actId="11529"/>
          <ac:spMkLst>
            <pc:docMk/>
            <pc:sldMk cId="2167471675" sldId="327"/>
            <ac:spMk id="3" creationId="{C97A179F-2F13-4AA7-B077-D2CBC407A5CC}"/>
          </ac:spMkLst>
        </pc:spChg>
        <pc:spChg chg="add mod">
          <ac:chgData name="Srinivasa Rao" userId="a6b54366-f13d-4292-8bb4-f06c50909b1e" providerId="ADAL" clId="{1A23BB28-1D3D-44EE-B4A8-BBEAB271B01F}" dt="2021-02-01T15:54:04.345" v="3418" actId="14100"/>
          <ac:spMkLst>
            <pc:docMk/>
            <pc:sldMk cId="2167471675" sldId="327"/>
            <ac:spMk id="4" creationId="{BEC1BB68-67C4-4594-8396-DFDD4A4CA291}"/>
          </ac:spMkLst>
        </pc:spChg>
        <pc:spChg chg="add del">
          <ac:chgData name="Srinivasa Rao" userId="a6b54366-f13d-4292-8bb4-f06c50909b1e" providerId="ADAL" clId="{1A23BB28-1D3D-44EE-B4A8-BBEAB271B01F}" dt="2021-02-01T15:04:22.099" v="2621" actId="11529"/>
          <ac:spMkLst>
            <pc:docMk/>
            <pc:sldMk cId="2167471675" sldId="327"/>
            <ac:spMk id="5" creationId="{4E4CC3E4-3412-4B66-8FEB-595D84028665}"/>
          </ac:spMkLst>
        </pc:spChg>
        <pc:spChg chg="mod">
          <ac:chgData name="Srinivasa Rao" userId="a6b54366-f13d-4292-8bb4-f06c50909b1e" providerId="ADAL" clId="{1A23BB28-1D3D-44EE-B4A8-BBEAB271B01F}" dt="2021-02-01T15:27:31.020" v="3283" actId="208"/>
          <ac:spMkLst>
            <pc:docMk/>
            <pc:sldMk cId="2167471675" sldId="327"/>
            <ac:spMk id="6" creationId="{B2492802-8B0C-4827-9851-9AFF7EA821E8}"/>
          </ac:spMkLst>
        </pc:spChg>
        <pc:spChg chg="add mod">
          <ac:chgData name="Srinivasa Rao" userId="a6b54366-f13d-4292-8bb4-f06c50909b1e" providerId="ADAL" clId="{1A23BB28-1D3D-44EE-B4A8-BBEAB271B01F}" dt="2021-02-01T15:54:09.314" v="3419" actId="14100"/>
          <ac:spMkLst>
            <pc:docMk/>
            <pc:sldMk cId="2167471675" sldId="327"/>
            <ac:spMk id="11" creationId="{42B0DDA8-DD31-4BF9-ACB5-F4CC3C977674}"/>
          </ac:spMkLst>
        </pc:spChg>
        <pc:spChg chg="add mod">
          <ac:chgData name="Srinivasa Rao" userId="a6b54366-f13d-4292-8bb4-f06c50909b1e" providerId="ADAL" clId="{1A23BB28-1D3D-44EE-B4A8-BBEAB271B01F}" dt="2021-02-01T15:27:54.884" v="3285" actId="207"/>
          <ac:spMkLst>
            <pc:docMk/>
            <pc:sldMk cId="2167471675" sldId="327"/>
            <ac:spMk id="12" creationId="{AB65C581-AB79-45E8-BEB4-CF9FC97A8AB1}"/>
          </ac:spMkLst>
        </pc:spChg>
        <pc:spChg chg="add mod">
          <ac:chgData name="Srinivasa Rao" userId="a6b54366-f13d-4292-8bb4-f06c50909b1e" providerId="ADAL" clId="{1A23BB28-1D3D-44EE-B4A8-BBEAB271B01F}" dt="2021-02-01T15:28:06.062" v="3287" actId="14100"/>
          <ac:spMkLst>
            <pc:docMk/>
            <pc:sldMk cId="2167471675" sldId="327"/>
            <ac:spMk id="13" creationId="{EC395D62-24F5-464F-A4B5-4F36ACC4B0FE}"/>
          </ac:spMkLst>
        </pc:spChg>
        <pc:spChg chg="add mod">
          <ac:chgData name="Srinivasa Rao" userId="a6b54366-f13d-4292-8bb4-f06c50909b1e" providerId="ADAL" clId="{1A23BB28-1D3D-44EE-B4A8-BBEAB271B01F}" dt="2021-02-01T15:11:05.362" v="2863" actId="14100"/>
          <ac:spMkLst>
            <pc:docMk/>
            <pc:sldMk cId="2167471675" sldId="327"/>
            <ac:spMk id="15" creationId="{C295B03B-3452-4E14-B817-ED9213AC9DA3}"/>
          </ac:spMkLst>
        </pc:spChg>
        <pc:spChg chg="add mod">
          <ac:chgData name="Srinivasa Rao" userId="a6b54366-f13d-4292-8bb4-f06c50909b1e" providerId="ADAL" clId="{1A23BB28-1D3D-44EE-B4A8-BBEAB271B01F}" dt="2021-02-01T15:11:37.386" v="2870" actId="14100"/>
          <ac:spMkLst>
            <pc:docMk/>
            <pc:sldMk cId="2167471675" sldId="327"/>
            <ac:spMk id="19" creationId="{61B9D33F-674D-4BA0-AF06-3F296A000270}"/>
          </ac:spMkLst>
        </pc:spChg>
        <pc:spChg chg="add mod">
          <ac:chgData name="Srinivasa Rao" userId="a6b54366-f13d-4292-8bb4-f06c50909b1e" providerId="ADAL" clId="{1A23BB28-1D3D-44EE-B4A8-BBEAB271B01F}" dt="2021-02-01T15:27:20.491" v="3282" actId="20577"/>
          <ac:spMkLst>
            <pc:docMk/>
            <pc:sldMk cId="2167471675" sldId="327"/>
            <ac:spMk id="20" creationId="{B31EAA75-2691-4654-9C7E-8FCC9A93B828}"/>
          </ac:spMkLst>
        </pc:spChg>
        <pc:cxnChg chg="add del mod">
          <ac:chgData name="Srinivasa Rao" userId="a6b54366-f13d-4292-8bb4-f06c50909b1e" providerId="ADAL" clId="{1A23BB28-1D3D-44EE-B4A8-BBEAB271B01F}" dt="2021-02-01T15:04:45.454" v="2625" actId="478"/>
          <ac:cxnSpMkLst>
            <pc:docMk/>
            <pc:sldMk cId="2167471675" sldId="327"/>
            <ac:cxnSpMk id="8" creationId="{7599E18C-D8EC-43A8-895E-B30C4661058E}"/>
          </ac:cxnSpMkLst>
        </pc:cxnChg>
        <pc:cxnChg chg="add mod">
          <ac:chgData name="Srinivasa Rao" userId="a6b54366-f13d-4292-8bb4-f06c50909b1e" providerId="ADAL" clId="{1A23BB28-1D3D-44EE-B4A8-BBEAB271B01F}" dt="2021-02-01T15:11:11.077" v="2864" actId="14100"/>
          <ac:cxnSpMkLst>
            <pc:docMk/>
            <pc:sldMk cId="2167471675" sldId="327"/>
            <ac:cxnSpMk id="14" creationId="{0007879B-0DC1-410C-B67C-C57A84505A60}"/>
          </ac:cxnSpMkLst>
        </pc:cxnChg>
        <pc:cxnChg chg="add mod">
          <ac:chgData name="Srinivasa Rao" userId="a6b54366-f13d-4292-8bb4-f06c50909b1e" providerId="ADAL" clId="{1A23BB28-1D3D-44EE-B4A8-BBEAB271B01F}" dt="2021-02-01T15:11:24.647" v="2867" actId="14100"/>
          <ac:cxnSpMkLst>
            <pc:docMk/>
            <pc:sldMk cId="2167471675" sldId="327"/>
            <ac:cxnSpMk id="17" creationId="{16F25264-DF23-40A6-9D72-3945F72CE5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4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</a:t>
            </a:r>
            <a:r>
              <a:rPr lang="en-US" b="1" err="1">
                <a:ea typeface="+mj-lt"/>
                <a:cs typeface="+mj-lt"/>
              </a:rPr>
              <a:t>Visualisation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err="1">
                <a:cs typeface="Calibri"/>
              </a:rPr>
              <a:t>Michaelmas</a:t>
            </a:r>
            <a:r>
              <a:rPr lang="en-US">
                <a:cs typeface="Calibri"/>
              </a:rPr>
              <a:t> 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How to plot your data?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The most common plots in publications: </a:t>
            </a:r>
            <a:endParaRPr lang="en-US" sz="215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150">
                <a:ea typeface="+mn-lt"/>
                <a:cs typeface="+mn-lt"/>
              </a:rPr>
              <a:t>box plots/violin plots, bar plots, dot plots, histograms/density plots, line graphs, networks, heatmaps, PCA, etc.</a:t>
            </a:r>
            <a:endParaRPr lang="en-GB"/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solidFill>
                  <a:srgbClr val="FF0000"/>
                </a:solidFill>
                <a:cs typeface="Courier New"/>
              </a:rPr>
              <a:t>Hint: choose the appropriate representation based on the type of data you have.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2150">
                <a:cs typeface="Courier New"/>
              </a:rPr>
              <a:t>Typical data types: numeric, categoric, maps, network, time series</a:t>
            </a:r>
          </a:p>
          <a:p>
            <a:pPr marL="0" indent="0">
              <a:buNone/>
            </a:pPr>
            <a:r>
              <a:rPr lang="en-GB" sz="2150">
                <a:cs typeface="Courier New"/>
              </a:rPr>
              <a:t>+combinations of those</a:t>
            </a:r>
          </a:p>
          <a:p>
            <a:pPr marL="0" indent="0">
              <a:buNone/>
            </a:pPr>
            <a:endParaRPr lang="en-GB" sz="2150">
              <a:cs typeface="Courier New"/>
            </a:endParaRPr>
          </a:p>
          <a:p>
            <a:pPr marL="0" indent="0">
              <a:buNone/>
            </a:pPr>
            <a:r>
              <a:rPr lang="en-GB" sz="2150">
                <a:cs typeface="Calibri"/>
                <a:hlinkClick r:id="rId2"/>
              </a:rPr>
              <a:t>From Data to Viz</a:t>
            </a:r>
            <a:r>
              <a:rPr lang="en-GB" sz="2150">
                <a:cs typeface="Calibri"/>
              </a:rPr>
              <a:t> – Decision tree to choose an appropriate chart type for your data</a:t>
            </a:r>
          </a:p>
          <a:p>
            <a:pPr marL="0" indent="0">
              <a:buNone/>
            </a:pPr>
            <a:endParaRPr lang="en-GB" sz="21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4757-46F7-4558-8136-A129D0C209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417814"/>
            <a:ext cx="8228763" cy="1144631"/>
          </a:xfrm>
        </p:spPr>
        <p:txBody>
          <a:bodyPr/>
          <a:lstStyle/>
          <a:p>
            <a:r>
              <a:rPr lang="en-US">
                <a:cs typeface="Calibri"/>
              </a:rPr>
              <a:t>Plotting grouped data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8650C-36D0-48F4-B8C7-292462182D8B}"/>
              </a:ext>
            </a:extLst>
          </p:cNvPr>
          <p:cNvSpPr txBox="1"/>
          <p:nvPr/>
        </p:nvSpPr>
        <p:spPr>
          <a:xfrm>
            <a:off x="460332" y="1712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/>
              <a:t>Box-plots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3B5C4-7D4C-4244-AF38-77C59ECC2441}"/>
              </a:ext>
            </a:extLst>
          </p:cNvPr>
          <p:cNvSpPr txBox="1"/>
          <p:nvPr/>
        </p:nvSpPr>
        <p:spPr>
          <a:xfrm>
            <a:off x="460332" y="20808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geom_boxplot()</a:t>
            </a:r>
            <a:endParaRPr lang="en-US">
              <a:latin typeface="Courier New"/>
              <a:cs typeface="Courier New"/>
            </a:endParaRP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00FCE2-4B55-4FCA-BF9B-A5768585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48" y="4267828"/>
            <a:ext cx="2743200" cy="2080152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E7ED55-BEF1-4450-9EAE-9F66F9E8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4" y="4328190"/>
            <a:ext cx="2743200" cy="1959429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DF0B3E1-D8A8-4C24-8510-FAFFDC81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47" y="1328336"/>
            <a:ext cx="6485349" cy="29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Bar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geom_bar(</a:t>
            </a:r>
            <a:r>
              <a:rPr lang="en-GB">
                <a:latin typeface="Courier New"/>
                <a:ea typeface="+mn-lt"/>
                <a:cs typeface="+mn-lt"/>
              </a:rPr>
              <a:t>position=...</a:t>
            </a:r>
            <a:r>
              <a:rPr lang="en-GB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13C7A-C618-4E3B-9D57-DB03AFF5FE94}"/>
              </a:ext>
            </a:extLst>
          </p:cNvPr>
          <p:cNvSpPr txBox="1"/>
          <p:nvPr/>
        </p:nvSpPr>
        <p:spPr>
          <a:xfrm>
            <a:off x="6216431" y="5292637"/>
            <a:ext cx="263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position="fill"</a:t>
            </a:r>
            <a:endParaRPr lang="en-GB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F3381-B5BB-4B68-80B6-41D55999770B}"/>
              </a:ext>
            </a:extLst>
          </p:cNvPr>
          <p:cNvSpPr txBox="1"/>
          <p:nvPr/>
        </p:nvSpPr>
        <p:spPr>
          <a:xfrm>
            <a:off x="3202356" y="5292636"/>
            <a:ext cx="2477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ea typeface="+mn-lt"/>
                <a:cs typeface="+mn-lt"/>
              </a:rPr>
              <a:t>position="stack"</a:t>
            </a:r>
            <a:endParaRPr lang="en-GB">
              <a:latin typeface="Courier New"/>
              <a:cs typeface="Courier New"/>
            </a:endParaRP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62EC7F1-A04F-416D-80D8-A6827EC3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7" y="2550612"/>
            <a:ext cx="2743200" cy="2743200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CFD9DBE-925D-461D-9FB2-564B486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50612"/>
            <a:ext cx="2743200" cy="2743200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F2A9ACE-0C54-4FA4-9F60-72F3C33D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872" y="2550612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4E404-325D-414A-9857-174B26465244}"/>
              </a:ext>
            </a:extLst>
          </p:cNvPr>
          <p:cNvSpPr txBox="1"/>
          <p:nvPr/>
        </p:nvSpPr>
        <p:spPr>
          <a:xfrm>
            <a:off x="303756" y="5345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position="dodge"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CC9-F7AD-40FF-8BE4-7799E1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Plotting grouped data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3E59-6AF5-4413-B003-0969D9DDA578}"/>
              </a:ext>
            </a:extLst>
          </p:cNvPr>
          <p:cNvSpPr txBox="1"/>
          <p:nvPr/>
        </p:nvSpPr>
        <p:spPr>
          <a:xfrm>
            <a:off x="460332" y="134498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Dot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65C8-6F50-4907-B88F-812CFB944EC6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geom_dotplot()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13C7A-C618-4E3B-9D57-DB03AFF5FE94}"/>
              </a:ext>
            </a:extLst>
          </p:cNvPr>
          <p:cNvSpPr txBox="1"/>
          <p:nvPr/>
        </p:nvSpPr>
        <p:spPr>
          <a:xfrm>
            <a:off x="4173123" y="5660589"/>
            <a:ext cx="51857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geom_boxplot(position = "dodge")+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geom_dotplot(…)</a:t>
            </a:r>
            <a:endParaRPr lang="en-US"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F3381-B5BB-4B68-80B6-41D55999770B}"/>
              </a:ext>
            </a:extLst>
          </p:cNvPr>
          <p:cNvSpPr txBox="1"/>
          <p:nvPr/>
        </p:nvSpPr>
        <p:spPr>
          <a:xfrm>
            <a:off x="290055" y="5668416"/>
            <a:ext cx="2758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Courier New"/>
              </a:rPr>
              <a:t>ggplot(…)+ geom_boxplot(…)+ geom_dotplot(…)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4E404-325D-414A-9857-174B26465244}"/>
              </a:ext>
            </a:extLst>
          </p:cNvPr>
          <p:cNvSpPr txBox="1"/>
          <p:nvPr/>
        </p:nvSpPr>
        <p:spPr>
          <a:xfrm>
            <a:off x="3216058" y="35605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ggplot(…)+ geom_dotplot(…)</a:t>
            </a:r>
            <a:endParaRPr lang="en-US"/>
          </a:p>
        </p:txBody>
      </p:sp>
      <p:pic>
        <p:nvPicPr>
          <p:cNvPr id="3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E59F337-3A8E-4727-8995-C0F1C0F4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01" y="1243208"/>
            <a:ext cx="2304790" cy="2320447"/>
          </a:xfrm>
          <a:prstGeom prst="rect">
            <a:avLst/>
          </a:prstGeom>
        </p:spPr>
      </p:pic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AE0EDBB-F52E-4904-81E6-9855FF87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6" y="3546040"/>
            <a:ext cx="2743200" cy="2114550"/>
          </a:xfrm>
          <a:prstGeom prst="rect">
            <a:avLst/>
          </a:prstGeom>
        </p:spPr>
      </p:pic>
      <p:pic>
        <p:nvPicPr>
          <p:cNvPr id="13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E5AF60-B760-452E-BAFE-64F17BE9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26" y="3546040"/>
            <a:ext cx="2743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2ED5-3149-42BC-99C4-95ED11EB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Understanding factors</a:t>
            </a:r>
            <a:endParaRPr lang="en-GB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2FAB-DB08-461C-B86B-95224B710C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72" y="2002777"/>
            <a:ext cx="8385338" cy="357844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are used to represent categorical data.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don't have to be binary! You can have many categories.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err="1">
                <a:latin typeface="Courier New"/>
                <a:cs typeface="Calibri"/>
              </a:rPr>
              <a:t>stringsAsFactors</a:t>
            </a:r>
            <a:r>
              <a:rPr lang="en-GB" sz="2000">
                <a:latin typeface="Courier New"/>
                <a:cs typeface="Calibri"/>
              </a:rPr>
              <a:t> = FALSE</a:t>
            </a:r>
            <a:r>
              <a:rPr lang="en-GB" sz="2000">
                <a:cs typeface="Calibri"/>
              </a:rPr>
              <a:t> argument in </a:t>
            </a:r>
            <a:r>
              <a:rPr lang="en-GB" sz="2000">
                <a:latin typeface="Courier New"/>
                <a:cs typeface="Calibri"/>
              </a:rPr>
              <a:t>read...</a:t>
            </a:r>
            <a:r>
              <a:rPr lang="en-GB" sz="2000">
                <a:cs typeface="Calibri"/>
              </a:rPr>
              <a:t>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You know where your categories are presented. Convert the relevant column into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df1$col1 &lt;- </a:t>
            </a:r>
            <a:r>
              <a:rPr lang="en-GB" sz="2000" err="1">
                <a:latin typeface="Courier New"/>
                <a:cs typeface="Calibri"/>
              </a:rPr>
              <a:t>as.factor</a:t>
            </a:r>
            <a:r>
              <a:rPr lang="en-GB" sz="2000">
                <a:latin typeface="Courier New"/>
                <a:cs typeface="Calibri"/>
              </a:rPr>
              <a:t>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>
                <a:cs typeface="Calibri"/>
              </a:rPr>
              <a:t>Factors have levels, you can check all the categories within the factor:</a:t>
            </a:r>
          </a:p>
          <a:p>
            <a:pPr algn="l"/>
            <a:r>
              <a:rPr lang="en-GB" sz="2000">
                <a:latin typeface="Courier New"/>
                <a:cs typeface="Calibri"/>
              </a:rPr>
              <a:t>  levels(df1$col1)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latin typeface="Courier New"/>
              <a:cs typeface="Calibri"/>
            </a:endParaRPr>
          </a:p>
          <a:p>
            <a:pPr algn="l"/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You need to have your categories as factors in order to analyse and to plot the data by group!</a:t>
            </a:r>
            <a:endParaRPr lang="en-GB" sz="20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18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1610-53D9-408C-BCAF-D9E50C4B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+mj-lt"/>
                <a:cs typeface="+mj-lt"/>
              </a:rPr>
              <a:t>Reshaping data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60AF90-93E7-49A3-BF8F-889F1EF0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1" y="2284173"/>
            <a:ext cx="8035446" cy="2665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35753-44C5-4DDC-8AF2-BD2FA1F9E45E}"/>
              </a:ext>
            </a:extLst>
          </p:cNvPr>
          <p:cNvSpPr txBox="1"/>
          <p:nvPr/>
        </p:nvSpPr>
        <p:spPr>
          <a:xfrm>
            <a:off x="585592" y="5400284"/>
            <a:ext cx="5890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 plot by groups we need our data to be in a long format!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0940F-9470-49BC-8A56-699DE5E92DDE}"/>
              </a:ext>
            </a:extLst>
          </p:cNvPr>
          <p:cNvSpPr txBox="1"/>
          <p:nvPr/>
        </p:nvSpPr>
        <p:spPr>
          <a:xfrm>
            <a:off x="462289" y="1714891"/>
            <a:ext cx="3854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Courier New"/>
                <a:cs typeface="Courier New"/>
              </a:rPr>
              <a:t>library(data.table)</a:t>
            </a:r>
          </a:p>
        </p:txBody>
      </p:sp>
    </p:spTree>
    <p:extLst>
      <p:ext uri="{BB962C8B-B14F-4D97-AF65-F5344CB8AC3E}">
        <p14:creationId xmlns:p14="http://schemas.microsoft.com/office/powerpoint/2010/main" val="420405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Error bars – geom_bar()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C0FCE9F-4EE1-4539-9076-560E4F0E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1037"/>
            <a:ext cx="8229600" cy="2973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4005F-98E7-4A79-A66A-09C2AD3FF1F1}"/>
              </a:ext>
            </a:extLst>
          </p:cNvPr>
          <p:cNvSpPr txBox="1"/>
          <p:nvPr/>
        </p:nvSpPr>
        <p:spPr>
          <a:xfrm>
            <a:off x="522962" y="4844441"/>
            <a:ext cx="84425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ggplot</a:t>
            </a:r>
            <a:r>
              <a:rPr lang="en-US">
                <a:latin typeface="Courier New"/>
                <a:cs typeface="Courier New"/>
              </a:rPr>
              <a:t>(data)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(x=group, y=mean), stat="identity", fill="forestgreen", alpha=0.5) </a:t>
            </a:r>
          </a:p>
          <a:p>
            <a:r>
              <a:rPr lang="en-US">
                <a:latin typeface="Courier New"/>
                <a:cs typeface="Courier New"/>
              </a:rPr>
              <a:t>+ </a:t>
            </a:r>
            <a:r>
              <a:rPr lang="en-US" b="1">
                <a:latin typeface="Courier New"/>
                <a:cs typeface="Courier New"/>
              </a:rPr>
              <a:t>geom_errorbar</a:t>
            </a:r>
            <a:r>
              <a:rPr lang="en-US">
                <a:latin typeface="Courier New"/>
                <a:cs typeface="Courier New"/>
              </a:rPr>
              <a:t>( </a:t>
            </a:r>
            <a:r>
              <a:rPr lang="en-US" b="1">
                <a:latin typeface="Courier New"/>
                <a:cs typeface="Courier New"/>
              </a:rPr>
              <a:t>aes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cs typeface="Courier New"/>
              </a:rPr>
              <a:t>x=group, ymin=mean-sd, ymax=mean+sd</a:t>
            </a:r>
            <a:r>
              <a:rPr lang="en-US">
                <a:latin typeface="Courier New"/>
                <a:cs typeface="Courier New"/>
              </a:rPr>
              <a:t>), width=0.4, colour="orange", alpha=0.9, size=1.5) + </a:t>
            </a:r>
            <a:r>
              <a:rPr lang="en-US" b="1">
                <a:latin typeface="Courier New"/>
                <a:cs typeface="Courier New"/>
              </a:rPr>
              <a:t>ggtitle</a:t>
            </a:r>
            <a:r>
              <a:rPr lang="en-US">
                <a:latin typeface="Courier New"/>
                <a:cs typeface="Courier New"/>
              </a:rPr>
              <a:t>("using standard deviation")</a:t>
            </a:r>
          </a:p>
        </p:txBody>
      </p:sp>
    </p:spTree>
    <p:extLst>
      <p:ext uri="{BB962C8B-B14F-4D97-AF65-F5344CB8AC3E}">
        <p14:creationId xmlns:p14="http://schemas.microsoft.com/office/powerpoint/2010/main" val="41399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721-E2C3-4678-AAF6-62468A2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SD, SE, 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F3776-BB5E-4790-A099-01FA21B02E46}"/>
              </a:ext>
            </a:extLst>
          </p:cNvPr>
          <p:cNvSpPr txBox="1"/>
          <p:nvPr/>
        </p:nvSpPr>
        <p:spPr>
          <a:xfrm>
            <a:off x="452503" y="1532872"/>
            <a:ext cx="816070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12529"/>
                </a:solidFill>
                <a:latin typeface="Montserrat"/>
              </a:rPr>
              <a:t>Standard Deviation (SD) </a:t>
            </a:r>
            <a:r>
              <a:rPr lang="en-US">
                <a:solidFill>
                  <a:srgbClr val="212529"/>
                </a:solidFill>
                <a:latin typeface="Roboto Slab"/>
              </a:rPr>
              <a:t>represents the amount of dispersion of the variable.</a:t>
            </a:r>
            <a:r>
              <a:rPr lang="en-US">
                <a:solidFill>
                  <a:srgbClr val="212529"/>
                </a:solidFill>
                <a:latin typeface="Roboto Slab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Calculated as the root square of the variance:</a:t>
            </a:r>
            <a:endParaRPr lang="en-US">
              <a:solidFill>
                <a:srgbClr val="212529"/>
              </a:solidFill>
              <a:latin typeface="Roboto Slab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sd &lt;-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
sd &lt;-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var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Standard Error (SE) </a:t>
            </a:r>
            <a:r>
              <a:rPr lang="en-US">
                <a:ea typeface="+mn-lt"/>
                <a:cs typeface="+mn-lt"/>
              </a:rPr>
              <a:t>is the standard deviation of the vector sampling distribution. Calculated as the SD divided by the square root of the sample size.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se = </a:t>
            </a:r>
            <a:r>
              <a:rPr lang="en-US" b="1">
                <a:latin typeface="Courier New"/>
                <a:ea typeface="+mn-lt"/>
                <a:cs typeface="+mn-lt"/>
              </a:rPr>
              <a:t>sd</a:t>
            </a:r>
            <a:r>
              <a:rPr lang="en-US">
                <a:latin typeface="Courier New"/>
                <a:ea typeface="+mn-lt"/>
                <a:cs typeface="+mn-lt"/>
              </a:rPr>
              <a:t>(vec) / </a:t>
            </a:r>
            <a:r>
              <a:rPr lang="en-US" b="1">
                <a:latin typeface="Courier New"/>
                <a:ea typeface="+mn-lt"/>
                <a:cs typeface="+mn-lt"/>
              </a:rPr>
              <a:t>sqrt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Confidence Interval (CI).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US"/>
          </a:p>
          <a:p>
            <a:r>
              <a:rPr lang="en-US">
                <a:latin typeface="Courier New"/>
                <a:ea typeface="+mn-lt"/>
                <a:cs typeface="+mn-lt"/>
              </a:rPr>
              <a:t>alpha=0.05
t=</a:t>
            </a:r>
            <a:r>
              <a:rPr lang="en-US" b="1">
                <a:latin typeface="Courier New"/>
                <a:ea typeface="+mn-lt"/>
                <a:cs typeface="+mn-lt"/>
              </a:rPr>
              <a:t>qt</a:t>
            </a:r>
            <a:r>
              <a:rPr lang="en-US">
                <a:latin typeface="Courier New"/>
                <a:ea typeface="+mn-lt"/>
                <a:cs typeface="+mn-lt"/>
              </a:rPr>
              <a:t>((1-alpha)/2 + .5, </a:t>
            </a:r>
            <a:r>
              <a:rPr lang="en-US" b="1">
                <a:latin typeface="Courier New"/>
                <a:ea typeface="+mn-lt"/>
                <a:cs typeface="+mn-lt"/>
              </a:rPr>
              <a:t>length</a:t>
            </a:r>
            <a:r>
              <a:rPr lang="en-US">
                <a:latin typeface="Courier New"/>
                <a:ea typeface="+mn-lt"/>
                <a:cs typeface="+mn-lt"/>
              </a:rPr>
              <a:t>(vec)-1)   </a:t>
            </a:r>
            <a:r>
              <a:rPr lang="en-US" i="1">
                <a:latin typeface="Courier New"/>
                <a:ea typeface="+mn-lt"/>
                <a:cs typeface="+mn-lt"/>
              </a:rPr>
              <a:t># tend to 1.96 if sample size is big enough</a:t>
            </a:r>
            <a:r>
              <a:rPr lang="en-US">
                <a:latin typeface="Courier New"/>
                <a:ea typeface="+mn-lt"/>
                <a:cs typeface="+mn-lt"/>
              </a:rPr>
              <a:t>
CI=t*se</a:t>
            </a:r>
            <a:endParaRPr lang="en-US">
              <a:latin typeface="Courier New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CAAA0-75B7-4864-833D-7CA24C4C7440}"/>
              </a:ext>
            </a:extLst>
          </p:cNvPr>
          <p:cNvSpPr txBox="1"/>
          <p:nvPr/>
        </p:nvSpPr>
        <p:spPr>
          <a:xfrm>
            <a:off x="452503" y="6057900"/>
            <a:ext cx="8238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Hint: easier way to add error bars without calculation!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Explore </a:t>
            </a:r>
            <a:r>
              <a:rPr lang="en-GB" b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stat_summary()</a:t>
            </a:r>
            <a:endParaRPr lang="en-GB" b="1">
              <a:solidFill>
                <a:srgbClr val="FF0000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06D8-2B13-4397-948C-7CAFA378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Faceting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CA1B-3B01-4FDF-A347-E88C426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0474"/>
            <a:ext cx="8229600" cy="893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ea typeface="+mn-lt"/>
                <a:cs typeface="+mn-lt"/>
              </a:rPr>
              <a:t>facet_wrap(~var)</a:t>
            </a:r>
            <a:r>
              <a:rPr lang="en-GB" sz="2000" dirty="0">
                <a:ea typeface="+mn-lt"/>
                <a:cs typeface="+mn-lt"/>
              </a:rPr>
              <a:t> builds a new chart for each level of a categorical </a:t>
            </a:r>
            <a:r>
              <a:rPr lang="en-GB" sz="2000">
                <a:ea typeface="+mn-lt"/>
                <a:cs typeface="+mn-lt"/>
              </a:rPr>
              <a:t>variable</a:t>
            </a:r>
            <a:endParaRPr lang="en-GB" sz="2000">
              <a:cs typeface="Calibri"/>
            </a:endParaRP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993F298-7FDE-404A-A27F-37A1A4BC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5" y="1916930"/>
            <a:ext cx="2743200" cy="1959429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A6D34B-4DC9-427C-8E1F-DE416A6C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37" y="1916930"/>
            <a:ext cx="2743200" cy="19594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7D60F8-CB9A-4DEE-997B-F944103FED0F}"/>
              </a:ext>
            </a:extLst>
          </p:cNvPr>
          <p:cNvSpPr txBox="1">
            <a:spLocks/>
          </p:cNvSpPr>
          <p:nvPr/>
        </p:nvSpPr>
        <p:spPr>
          <a:xfrm>
            <a:off x="468682" y="3803736"/>
            <a:ext cx="8229600" cy="893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facet_grid(var1~var2)</a:t>
            </a:r>
            <a:r>
              <a:rPr lang="en-GB" sz="2000">
                <a:ea typeface="+mn-lt"/>
                <a:cs typeface="+mn-lt"/>
              </a:rPr>
              <a:t> builds one chart for each </a:t>
            </a:r>
            <a:r>
              <a:rPr lang="en-GB" sz="2000" dirty="0">
                <a:ea typeface="+mn-lt"/>
                <a:cs typeface="+mn-lt"/>
              </a:rPr>
              <a:t>combinations of 2 categorical variables</a:t>
            </a:r>
          </a:p>
          <a:p>
            <a:pPr marL="0" indent="0">
              <a:buFont typeface="Arial"/>
              <a:buNone/>
            </a:pPr>
            <a:endParaRPr lang="en-GB" sz="2000" dirty="0">
              <a:cs typeface="Calibri"/>
            </a:endParaRP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0CDE24C-672B-4C2A-A433-1261BAA6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17" y="4249455"/>
            <a:ext cx="2445707" cy="24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Intro to ggplot2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>
                <a:latin typeface="Calibri"/>
                <a:ea typeface="+mn-ea"/>
                <a:cs typeface="Calibri"/>
              </a:rPr>
              <a:t>Base R plotting vs ggplot2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ggplot2 syntax (demo)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Intro to factors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Problem set from Session 3</a:t>
            </a: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Merging and reshaping </a:t>
            </a:r>
            <a:r>
              <a:rPr lang="en-US" sz="1600" spc="-1" err="1">
                <a:latin typeface="Calibri"/>
                <a:cs typeface="Calibri"/>
              </a:rPr>
              <a:t>data.frames</a:t>
            </a:r>
            <a:r>
              <a:rPr lang="en-US" sz="1600" spc="-1">
                <a:latin typeface="Calibri"/>
                <a:cs typeface="Calibri"/>
              </a:rPr>
              <a:t> (demo)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Dot/box/bar plots (demo with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Covid</a:t>
            </a: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vaccine data)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Practical (breakout room)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2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OWID </a:t>
            </a:r>
            <a:r>
              <a:rPr lang="en-US" sz="1600" spc="-1" err="1">
                <a:latin typeface="Calibri"/>
                <a:cs typeface="Calibri"/>
              </a:rPr>
              <a:t>Covid</a:t>
            </a:r>
            <a:r>
              <a:rPr lang="en-US" sz="1600" spc="-1">
                <a:latin typeface="Calibri"/>
                <a:cs typeface="Calibri"/>
              </a:rPr>
              <a:t>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50">
                <a:cs typeface="Courier New"/>
                <a:hlinkClick r:id="rId2"/>
              </a:rPr>
              <a:t>R Graph Gallery</a:t>
            </a:r>
            <a:r>
              <a:rPr lang="en-GB" sz="2150">
                <a:cs typeface="Courier New"/>
              </a:rPr>
              <a:t> – Examples of the kinds of graphs and plots possible in R (+ the code to create them)</a:t>
            </a:r>
          </a:p>
          <a:p>
            <a:r>
              <a:rPr lang="en-GB" sz="2150">
                <a:cs typeface="Courier New"/>
                <a:hlinkClick r:id="rId3"/>
              </a:rPr>
              <a:t>The Grammar of Graphics (Leland Wilkinson) </a:t>
            </a:r>
            <a:r>
              <a:rPr lang="en-GB" sz="2150">
                <a:cs typeface="Courier New"/>
              </a:rPr>
              <a:t>– Theory of graphical visualisation (SpringerLink book – free access through Uni of Oxford Bodleian subscription)</a:t>
            </a:r>
          </a:p>
          <a:p>
            <a:r>
              <a:rPr lang="en-GB" sz="2180">
                <a:cs typeface="Calibri"/>
                <a:hlinkClick r:id="rId2"/>
              </a:rPr>
              <a:t>ggplot2 reference</a:t>
            </a:r>
            <a:r>
              <a:rPr lang="en-GB" sz="2180">
                <a:cs typeface="Calibri"/>
              </a:rPr>
              <a:t> – Help and </a:t>
            </a:r>
            <a:r>
              <a:rPr lang="en-GB" sz="2180" err="1">
                <a:cs typeface="Calibri"/>
              </a:rPr>
              <a:t>cheatsheet</a:t>
            </a:r>
            <a:endParaRPr lang="en-GB" sz="2180">
              <a:cs typeface="Calibri"/>
            </a:endParaRPr>
          </a:p>
          <a:p>
            <a:r>
              <a:rPr lang="en-GB" sz="2180">
                <a:cs typeface="Calibri"/>
                <a:hlinkClick r:id="rId4"/>
              </a:rPr>
              <a:t>ggplot2 extensions</a:t>
            </a:r>
            <a:r>
              <a:rPr lang="en-GB" sz="2180">
                <a:cs typeface="Calibri"/>
              </a:rPr>
              <a:t> – Additional packages that extend ggplot2 functionality</a:t>
            </a:r>
          </a:p>
          <a:p>
            <a:r>
              <a:rPr lang="en-GB" sz="2180">
                <a:cs typeface="Calibri"/>
                <a:hlinkClick r:id="rId5"/>
              </a:rPr>
              <a:t>From Data to Viz</a:t>
            </a:r>
            <a:r>
              <a:rPr lang="en-GB" sz="2180">
                <a:cs typeface="Calibri"/>
              </a:rPr>
              <a:t> – Decision tree to choose an appropriate chart type for your data</a:t>
            </a: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29"/>
            <a:ext cx="4216447" cy="53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>
                <a:cs typeface="Calibri"/>
              </a:rPr>
              <a:t>Human perception is not uniformly good at distinguishing different physical aspects – e.g. length is better than volume</a:t>
            </a:r>
          </a:p>
          <a:p>
            <a:r>
              <a:rPr lang="en-GB" sz="2150">
                <a:cs typeface="Calibri"/>
              </a:rPr>
              <a:t>Factors to help decide on viz:</a:t>
            </a:r>
          </a:p>
          <a:p>
            <a:pPr lvl="1"/>
            <a:r>
              <a:rPr lang="en-GB" sz="1750">
                <a:cs typeface="Calibri"/>
              </a:rPr>
              <a:t>Information – detail or summary?</a:t>
            </a:r>
          </a:p>
          <a:p>
            <a:pPr lvl="1"/>
            <a:r>
              <a:rPr lang="en-GB" sz="1750">
                <a:cs typeface="Calibri"/>
              </a:rPr>
              <a:t>Number of dimensions</a:t>
            </a:r>
          </a:p>
          <a:p>
            <a:pPr lvl="1"/>
            <a:r>
              <a:rPr lang="en-GB" sz="1750">
                <a:cs typeface="Calibri"/>
              </a:rPr>
              <a:t>Comparisons</a:t>
            </a:r>
          </a:p>
          <a:p>
            <a:pPr lvl="1"/>
            <a:r>
              <a:rPr lang="en-GB" sz="1750">
                <a:cs typeface="Calibri"/>
              </a:rPr>
              <a:t>Continuous vs categorical data</a:t>
            </a:r>
          </a:p>
          <a:p>
            <a:pPr lvl="1"/>
            <a:r>
              <a:rPr lang="en-GB" sz="1750">
                <a:cs typeface="Calibri"/>
              </a:rPr>
              <a:t>Scale – e.g. linear or log?</a:t>
            </a:r>
          </a:p>
          <a:p>
            <a:pPr lvl="1"/>
            <a:r>
              <a:rPr lang="en-GB" sz="1750">
                <a:cs typeface="Calibri"/>
              </a:rPr>
              <a:t>Shape and size</a:t>
            </a:r>
          </a:p>
          <a:p>
            <a:pPr lvl="1"/>
            <a:r>
              <a:rPr lang="en-GB" sz="1750">
                <a:cs typeface="Calibri"/>
              </a:rPr>
              <a:t>Colours – distinct? Colour-blind friendly?</a:t>
            </a:r>
          </a:p>
          <a:p>
            <a:pPr lvl="1"/>
            <a:r>
              <a:rPr lang="en-GB" sz="1750">
                <a:cs typeface="Calibri"/>
              </a:rPr>
              <a:t>Legends and labels</a:t>
            </a:r>
          </a:p>
          <a:p>
            <a:pPr lvl="1"/>
            <a:r>
              <a:rPr lang="en-GB" sz="1750">
                <a:cs typeface="Calibri"/>
              </a:rPr>
              <a:t>Subplots</a:t>
            </a:r>
          </a:p>
          <a:p>
            <a:r>
              <a:rPr lang="en-GB" sz="2000">
                <a:cs typeface="Calibri"/>
                <a:hlinkClick r:id="rId2"/>
              </a:rPr>
              <a:t>From Data to Viz</a:t>
            </a:r>
            <a:r>
              <a:rPr lang="en-GB" sz="2000">
                <a:cs typeface="Calibri"/>
              </a:rPr>
              <a:t> – A handy tool to help you decide</a:t>
            </a:r>
            <a:endParaRPr lang="en-GB" sz="215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0AC4D-8C71-4181-A1A5-E12AA7FEB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6" t="13538" r="22621" b="6203"/>
          <a:stretch/>
        </p:blipFill>
        <p:spPr>
          <a:xfrm>
            <a:off x="4673619" y="1260629"/>
            <a:ext cx="4216447" cy="469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78D74-A342-4721-AE98-DF607E1E1FB5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/>
              <a:t>The Grammar of Graphics</a:t>
            </a:r>
            <a:r>
              <a:rPr lang="en-GB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309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/>
              <a:t>How to choose the graph type</a:t>
            </a:r>
          </a:p>
        </p:txBody>
      </p:sp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id="{DD6FD658-D1B4-49B1-A0F1-9940060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1" y="1145034"/>
            <a:ext cx="6471835" cy="51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A2AFD-383A-4C57-B046-E67C648DE232}"/>
              </a:ext>
            </a:extLst>
          </p:cNvPr>
          <p:cNvSpPr txBox="1"/>
          <p:nvPr/>
        </p:nvSpPr>
        <p:spPr>
          <a:xfrm>
            <a:off x="5486400" y="628539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Rao et al., </a:t>
            </a:r>
            <a:r>
              <a:rPr lang="en-GB" i="1"/>
              <a:t>Sci Rep</a:t>
            </a:r>
            <a:r>
              <a:rPr lang="en-GB"/>
              <a:t>, 2019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DE34F7-90C5-414B-A83A-37CBDDF381BB}"/>
              </a:ext>
            </a:extLst>
          </p:cNvPr>
          <p:cNvCxnSpPr>
            <a:cxnSpLocks/>
          </p:cNvCxnSpPr>
          <p:nvPr/>
        </p:nvCxnSpPr>
        <p:spPr>
          <a:xfrm flipV="1">
            <a:off x="3559946" y="2041864"/>
            <a:ext cx="3617259" cy="43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CF2AF-C7B9-416A-A089-D2FAB275FF92}"/>
              </a:ext>
            </a:extLst>
          </p:cNvPr>
          <p:cNvCxnSpPr>
            <a:cxnSpLocks/>
          </p:cNvCxnSpPr>
          <p:nvPr/>
        </p:nvCxnSpPr>
        <p:spPr>
          <a:xfrm flipV="1">
            <a:off x="4946892" y="2092186"/>
            <a:ext cx="2230313" cy="1982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A38C4-4DD5-4DFA-967B-732F13C9C6CE}"/>
              </a:ext>
            </a:extLst>
          </p:cNvPr>
          <p:cNvSpPr/>
          <p:nvPr/>
        </p:nvSpPr>
        <p:spPr>
          <a:xfrm>
            <a:off x="457172" y="967666"/>
            <a:ext cx="3102774" cy="29296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970E0-02F9-4213-9489-A2EDA22FD229}"/>
              </a:ext>
            </a:extLst>
          </p:cNvPr>
          <p:cNvSpPr/>
          <p:nvPr/>
        </p:nvSpPr>
        <p:spPr>
          <a:xfrm>
            <a:off x="2743199" y="4074665"/>
            <a:ext cx="2203693" cy="23741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E12D-8954-4B74-A975-E9DE9AB777F9}"/>
              </a:ext>
            </a:extLst>
          </p:cNvPr>
          <p:cNvSpPr txBox="1"/>
          <p:nvPr/>
        </p:nvSpPr>
        <p:spPr>
          <a:xfrm>
            <a:off x="7177205" y="1630521"/>
            <a:ext cx="172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Using the same data but making different points</a:t>
            </a:r>
          </a:p>
        </p:txBody>
      </p:sp>
    </p:spTree>
    <p:extLst>
      <p:ext uri="{BB962C8B-B14F-4D97-AF65-F5344CB8AC3E}">
        <p14:creationId xmlns:p14="http://schemas.microsoft.com/office/powerpoint/2010/main" val="22278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28" y="570997"/>
            <a:ext cx="2596472" cy="188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Visualising data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5366579" cy="5030695"/>
          </a:xfrm>
        </p:spPr>
        <p:txBody>
          <a:bodyPr>
            <a:normAutofit/>
          </a:bodyPr>
          <a:lstStyle/>
          <a:p>
            <a:r>
              <a:rPr lang="en-GB" sz="2180"/>
              <a:t>Base R plotting (e.g. plot() function)</a:t>
            </a:r>
          </a:p>
          <a:p>
            <a:pPr marL="457200" lvl="1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iris$Species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colour = Species)) +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80">
                <a:cs typeface="Courier New" panose="02070309020205020404" pitchFamily="49" charset="0"/>
              </a:rPr>
              <a:t>Lattice package</a:t>
            </a:r>
          </a:p>
          <a:p>
            <a:pPr marL="457200" lvl="1" indent="0">
              <a:buNone/>
            </a:pP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data = iris, groups = Species)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Grid 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80">
                <a:cs typeface="Courier New" panose="02070309020205020404" pitchFamily="49" charset="0"/>
              </a:rPr>
              <a:t>Low level plotting (both ggplot2 and lattice built on grid graphics)</a:t>
            </a: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0F174-0B17-46A4-8101-DD49AB8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28" y="4600646"/>
            <a:ext cx="2596472" cy="2193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C933C-F429-428E-BBE1-2E0AD4071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28" y="2454969"/>
            <a:ext cx="2596472" cy="21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Graphics devices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3"/>
            <a:ext cx="8228763" cy="5030695"/>
          </a:xfrm>
        </p:spPr>
        <p:txBody>
          <a:bodyPr>
            <a:normAutofit lnSpcReduction="10000"/>
          </a:bodyPr>
          <a:lstStyle/>
          <a:p>
            <a:r>
              <a:rPr lang="en-GB" sz="2180"/>
              <a:t>The plotting window in </a:t>
            </a:r>
            <a:r>
              <a:rPr lang="en-GB" sz="2180" err="1"/>
              <a:t>Rstudio</a:t>
            </a:r>
            <a:endParaRPr lang="en-GB" sz="2180"/>
          </a:p>
          <a:p>
            <a:pPr lvl="1"/>
            <a:r>
              <a:rPr lang="en-GB" sz="1780"/>
              <a:t>Needs to be saved manually</a:t>
            </a:r>
          </a:p>
          <a:p>
            <a:pPr lvl="1"/>
            <a:r>
              <a:rPr lang="en-GB" sz="1780"/>
              <a:t>Size of the figure can be adjusted manually</a:t>
            </a:r>
          </a:p>
          <a:p>
            <a:pPr lvl="1"/>
            <a:r>
              <a:rPr lang="en-GB" sz="1780"/>
              <a:t>Can be copied to clipboard from RStudio</a:t>
            </a:r>
          </a:p>
          <a:p>
            <a:pPr lvl="1"/>
            <a:r>
              <a:rPr lang="en-GB" sz="1780"/>
              <a:t>For quick exploratory visualisation</a:t>
            </a:r>
          </a:p>
          <a:p>
            <a:pPr marL="457200" lvl="1" indent="0">
              <a:buNone/>
            </a:pPr>
            <a:endParaRPr lang="en-GB" sz="178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180">
                <a:cs typeface="Courier New" panose="02070309020205020404" pitchFamily="49" charset="0"/>
              </a:rPr>
              <a:t>A file (</a:t>
            </a:r>
            <a:r>
              <a:rPr lang="en-GB" sz="2180" err="1">
                <a:cs typeface="Courier New" panose="02070309020205020404" pitchFamily="49" charset="0"/>
              </a:rPr>
              <a:t>svg</a:t>
            </a:r>
            <a:r>
              <a:rPr lang="en-GB" sz="2180">
                <a:cs typeface="Courier New" panose="02070309020205020404" pitchFamily="49" charset="0"/>
              </a:rPr>
              <a:t>, </a:t>
            </a:r>
            <a:r>
              <a:rPr lang="en-GB" sz="2180" err="1">
                <a:cs typeface="Courier New" panose="02070309020205020404" pitchFamily="49" charset="0"/>
              </a:rPr>
              <a:t>png</a:t>
            </a:r>
            <a:r>
              <a:rPr lang="en-GB" sz="2180">
                <a:cs typeface="Courier New" panose="02070309020205020404" pitchFamily="49" charset="0"/>
              </a:rPr>
              <a:t>, pdf, tiff, jpeg, bmp)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Saved to file from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Size of the figure can be specified in the code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For creating reproducible figures</a:t>
            </a:r>
          </a:p>
          <a:p>
            <a:pPr lvl="1"/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pdf(),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780">
                <a:cs typeface="Courier New" panose="02070309020205020404" pitchFamily="49" charset="0"/>
              </a:rPr>
              <a:t>are functions to save plots</a:t>
            </a:r>
          </a:p>
          <a:p>
            <a:r>
              <a:rPr lang="en-GB" sz="2180">
                <a:cs typeface="Courier New" panose="02070309020205020404" pitchFamily="49" charset="0"/>
              </a:rPr>
              <a:t>Start or close graphical devices with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dev.new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or </a:t>
            </a:r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180">
                <a:cs typeface="Courier New" panose="02070309020205020404" pitchFamily="49" charset="0"/>
              </a:rPr>
              <a:t> respectively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Tip: If your plot is not showing up on the window or file that you are expecting it to, you are probably drawing on the wrong device.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780">
                <a:cs typeface="Courier New" panose="02070309020205020404" pitchFamily="49" charset="0"/>
              </a:rPr>
              <a:t> may solve this issue.</a:t>
            </a:r>
          </a:p>
          <a:p>
            <a:endParaRPr lang="en-GB" sz="178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509285D-57BE-4808-B03A-DE7BE85A7B8F}"/>
              </a:ext>
            </a:extLst>
          </p:cNvPr>
          <p:cNvSpPr txBox="1"/>
          <p:nvPr/>
        </p:nvSpPr>
        <p:spPr>
          <a:xfrm>
            <a:off x="115385" y="3739534"/>
            <a:ext cx="7390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owid_covid_newyear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total_cases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total_deaths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scale_x_log10()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scale_y_log10()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("OWID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data for Jan 01 2021: Total Cases vs. 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cases")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("Total deaths")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   theme(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panel.grid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0"/>
            <a:ext cx="8228763" cy="1144631"/>
          </a:xfrm>
        </p:spPr>
        <p:txBody>
          <a:bodyPr/>
          <a:lstStyle/>
          <a:p>
            <a:r>
              <a:rPr lang="en-GB" b="1"/>
              <a:t>Building a graph step-by-step with ggplot2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DE20-3FAC-438C-AB46-64E830B1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" y="647809"/>
            <a:ext cx="3473043" cy="293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1D75B-21D6-45D6-87CF-3DB8CDF7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id="{17A71C3F-E9F4-4C5E-BC0B-D192DA6D2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2098" y="4324516"/>
            <a:ext cx="254631" cy="2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953610-4B95-4435-A586-8002E9CD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D2DB1F-C105-4C5D-9A73-8D8FC96B6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B07C-2654-48E8-A845-B2A53CE0F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351F03-D6B5-46E3-AE21-160FC0EEF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A3D4E-369A-4AD7-BB28-B03CC8040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2D6D69-EF08-498A-8381-C73077424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3BF05A-6DB8-4147-BE51-1D844727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A9D7292-1A89-4E57-8691-00E25FE8A4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8902C4-2DB1-488D-B18F-D4753B2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11" y="2180331"/>
            <a:ext cx="5378404" cy="4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8" y="-1318"/>
            <a:ext cx="8228763" cy="1144631"/>
          </a:xfrm>
        </p:spPr>
        <p:txBody>
          <a:bodyPr/>
          <a:lstStyle/>
          <a:p>
            <a:r>
              <a:rPr lang="en-GB" b="1"/>
              <a:t>ggplot2 syntax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143314"/>
            <a:ext cx="8411620" cy="281612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78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_point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, stat, position, colour, fill, shape, size, alpha)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_cartesian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_colour_discrete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_wrap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_bw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	labs()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C1BB68-67C4-4594-8396-DFDD4A4CA291}"/>
              </a:ext>
            </a:extLst>
          </p:cNvPr>
          <p:cNvSpPr txBox="1">
            <a:spLocks/>
          </p:cNvSpPr>
          <p:nvPr/>
        </p:nvSpPr>
        <p:spPr>
          <a:xfrm>
            <a:off x="457169" y="4253402"/>
            <a:ext cx="8411620" cy="497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78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8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(x, y, colour, fill, shape, size, alpha)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0DDA8-DD31-4BF9-ACB5-F4CC3C977674}"/>
              </a:ext>
            </a:extLst>
          </p:cNvPr>
          <p:cNvSpPr txBox="1"/>
          <p:nvPr/>
        </p:nvSpPr>
        <p:spPr>
          <a:xfrm>
            <a:off x="457169" y="5051395"/>
            <a:ext cx="84116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Note: Colour, shape, alpha, etc. can be passed </a:t>
            </a:r>
          </a:p>
          <a:p>
            <a:pPr marL="342900" indent="-342900">
              <a:buAutoNum type="arabicParenR"/>
            </a:pPr>
            <a:r>
              <a:rPr lang="en-GB"/>
              <a:t>to the </a:t>
            </a:r>
            <a:r>
              <a:rPr lang="en-GB">
                <a:highlight>
                  <a:srgbClr val="00FFFF"/>
                </a:highlight>
              </a:rPr>
              <a:t>mapping</a:t>
            </a:r>
            <a:r>
              <a:rPr lang="en-GB"/>
              <a:t> argument - changes attributes based on some variable in the dataset itself (e.g. colour = location, or shape = </a:t>
            </a:r>
            <a:r>
              <a:rPr lang="en-GB" err="1"/>
              <a:t>hdi_class</a:t>
            </a:r>
            <a:r>
              <a:rPr lang="en-GB"/>
              <a:t>)</a:t>
            </a:r>
          </a:p>
          <a:p>
            <a:pPr marL="342900" indent="-342900">
              <a:buAutoNum type="arabicParenR"/>
            </a:pPr>
            <a:r>
              <a:rPr lang="en-GB"/>
              <a:t>directly as specific arguments in the </a:t>
            </a:r>
            <a:r>
              <a:rPr lang="en-GB" err="1"/>
              <a:t>geom</a:t>
            </a:r>
            <a:r>
              <a:rPr lang="en-GB"/>
              <a:t> function - changes the attributes to fixed values that are provided separately from the data (e.g. colour = “red” or size = 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5C581-AB79-45E8-BEB4-CF9FC97A8AB1}"/>
              </a:ext>
            </a:extLst>
          </p:cNvPr>
          <p:cNvSpPr txBox="1"/>
          <p:nvPr/>
        </p:nvSpPr>
        <p:spPr>
          <a:xfrm>
            <a:off x="7261934" y="513943"/>
            <a:ext cx="18199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Global mapping – applies to the entire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95D62-24F5-464F-A4B5-4F36ACC4B0FE}"/>
              </a:ext>
            </a:extLst>
          </p:cNvPr>
          <p:cNvSpPr txBox="1"/>
          <p:nvPr/>
        </p:nvSpPr>
        <p:spPr>
          <a:xfrm>
            <a:off x="7261934" y="1942732"/>
            <a:ext cx="1575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err="1"/>
              <a:t>Geom</a:t>
            </a:r>
            <a:r>
              <a:rPr lang="en-GB"/>
              <a:t>-specific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7879B-0DC1-410C-B67C-C57A84505A60}"/>
              </a:ext>
            </a:extLst>
          </p:cNvPr>
          <p:cNvCxnSpPr>
            <a:cxnSpLocks/>
          </p:cNvCxnSpPr>
          <p:nvPr/>
        </p:nvCxnSpPr>
        <p:spPr>
          <a:xfrm>
            <a:off x="3444536" y="1587694"/>
            <a:ext cx="3732669" cy="50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5B03B-3452-4E14-B817-ED9213AC9DA3}"/>
              </a:ext>
            </a:extLst>
          </p:cNvPr>
          <p:cNvSpPr/>
          <p:nvPr/>
        </p:nvSpPr>
        <p:spPr>
          <a:xfrm>
            <a:off x="2459289" y="1437273"/>
            <a:ext cx="985247" cy="30084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25264-DF23-40A6-9D72-3945F72CE54C}"/>
              </a:ext>
            </a:extLst>
          </p:cNvPr>
          <p:cNvCxnSpPr>
            <a:cxnSpLocks/>
          </p:cNvCxnSpPr>
          <p:nvPr/>
        </p:nvCxnSpPr>
        <p:spPr>
          <a:xfrm flipV="1">
            <a:off x="3249227" y="975608"/>
            <a:ext cx="3986074" cy="31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B9D33F-674D-4BA0-AF06-3F296A000270}"/>
              </a:ext>
            </a:extLst>
          </p:cNvPr>
          <p:cNvSpPr/>
          <p:nvPr/>
        </p:nvSpPr>
        <p:spPr>
          <a:xfrm>
            <a:off x="2276878" y="1143313"/>
            <a:ext cx="985247" cy="29395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EAA75-2691-4654-9C7E-8FCC9A93B828}"/>
              </a:ext>
            </a:extLst>
          </p:cNvPr>
          <p:cNvSpPr txBox="1"/>
          <p:nvPr/>
        </p:nvSpPr>
        <p:spPr>
          <a:xfrm>
            <a:off x="425681" y="3884070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1674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Montserrat</vt:lpstr>
      <vt:lpstr>Roboto Slab</vt:lpstr>
      <vt:lpstr>Wingdings 3</vt:lpstr>
      <vt:lpstr>1_Office Theme</vt:lpstr>
      <vt:lpstr>Intro to R for Biologists Session 4 Data Visualisation</vt:lpstr>
      <vt:lpstr>PowerPoint Presentation</vt:lpstr>
      <vt:lpstr>How to choose the graph type</vt:lpstr>
      <vt:lpstr>How to choose the graph type</vt:lpstr>
      <vt:lpstr>Visualising data in R</vt:lpstr>
      <vt:lpstr>Graphics devices in R</vt:lpstr>
      <vt:lpstr>Building a graph step-by-step with ggplot2</vt:lpstr>
      <vt:lpstr>ggplot2 syntax</vt:lpstr>
      <vt:lpstr>PowerPoint Presentation</vt:lpstr>
      <vt:lpstr>How to plot your data?</vt:lpstr>
      <vt:lpstr>PowerPoint Presentation</vt:lpstr>
      <vt:lpstr>Plotting grouped data</vt:lpstr>
      <vt:lpstr>Plotting grouped data</vt:lpstr>
      <vt:lpstr>Understanding factors</vt:lpstr>
      <vt:lpstr>Reshaping data</vt:lpstr>
      <vt:lpstr>Error bars – geom_bar()</vt:lpstr>
      <vt:lpstr>SD, SE, CI</vt:lpstr>
      <vt:lpstr>Faceting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38</cp:revision>
  <dcterms:created xsi:type="dcterms:W3CDTF">2021-01-19T14:20:30Z</dcterms:created>
  <dcterms:modified xsi:type="dcterms:W3CDTF">2021-11-22T19:22:24Z</dcterms:modified>
</cp:coreProperties>
</file>