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76" r:id="rId17"/>
    <p:sldId id="282" r:id="rId18"/>
    <p:sldId id="265" r:id="rId19"/>
    <p:sldId id="266" r:id="rId20"/>
    <p:sldId id="283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7" r:id="rId31"/>
    <p:sldId id="278" r:id="rId32"/>
    <p:sldId id="280" r:id="rId33"/>
    <p:sldId id="281" r:id="rId3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9E06D8-20C2-D848-A103-87A0E5BBED98}" v="1" dt="2023-10-10T07:55:39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6/11/relationships/changesInfo" Target="changesInfos/changesInfo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6B9E06D8-20C2-D848-A103-87A0E5BBED98}"/>
    <pc:docChg chg="custSel addSld delSld modSld sldOrd">
      <pc:chgData name="Srinivasa Rao" userId="a6b54366-f13d-4292-8bb4-f06c50909b1e" providerId="ADAL" clId="{6B9E06D8-20C2-D848-A103-87A0E5BBED98}" dt="2023-10-10T07:55:39.609" v="138" actId="20577"/>
      <pc:docMkLst>
        <pc:docMk/>
      </pc:docMkLst>
      <pc:sldChg chg="modSp mod">
        <pc:chgData name="Srinivasa Rao" userId="a6b54366-f13d-4292-8bb4-f06c50909b1e" providerId="ADAL" clId="{6B9E06D8-20C2-D848-A103-87A0E5BBED98}" dt="2023-10-10T07:55:05.365" v="129" actId="20577"/>
        <pc:sldMkLst>
          <pc:docMk/>
          <pc:sldMk cId="0" sldId="256"/>
        </pc:sldMkLst>
        <pc:spChg chg="mod">
          <ac:chgData name="Srinivasa Rao" userId="a6b54366-f13d-4292-8bb4-f06c50909b1e" providerId="ADAL" clId="{6B9E06D8-20C2-D848-A103-87A0E5BBED98}" dt="2023-10-10T07:54:55.855" v="119" actId="20577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7:55:05.365" v="129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07:55:39.609" v="138" actId="20577"/>
        <pc:sldMkLst>
          <pc:docMk/>
          <pc:sldMk cId="0" sldId="257"/>
        </pc:sldMkLst>
        <pc:spChg chg="mod">
          <ac:chgData name="Srinivasa Rao" userId="a6b54366-f13d-4292-8bb4-f06c50909b1e" providerId="ADAL" clId="{6B9E06D8-20C2-D848-A103-87A0E5BBED98}" dt="2023-10-10T07:55:39.609" v="138" actId="20577"/>
          <ac:spMkLst>
            <pc:docMk/>
            <pc:sldMk cId="0" sldId="257"/>
            <ac:spMk id="230" creationId="{00000000-0000-0000-0000-000000000000}"/>
          </ac:spMkLst>
        </pc:spChg>
      </pc:sldChg>
      <pc:sldChg chg="new del ord">
        <pc:chgData name="Srinivasa Rao" userId="a6b54366-f13d-4292-8bb4-f06c50909b1e" providerId="ADAL" clId="{6B9E06D8-20C2-D848-A103-87A0E5BBED98}" dt="2023-10-10T07:54:08.853" v="3" actId="2696"/>
        <pc:sldMkLst>
          <pc:docMk/>
          <pc:sldMk cId="934352441" sldId="284"/>
        </pc:sldMkLst>
      </pc:sldChg>
      <pc:sldChg chg="modSp add mod">
        <pc:chgData name="Srinivasa Rao" userId="a6b54366-f13d-4292-8bb4-f06c50909b1e" providerId="ADAL" clId="{6B9E06D8-20C2-D848-A103-87A0E5BBED98}" dt="2023-10-10T07:55:11.949" v="130"/>
        <pc:sldMkLst>
          <pc:docMk/>
          <pc:sldMk cId="55516250" sldId="285"/>
        </pc:sldMkLst>
        <pc:spChg chg="mod">
          <ac:chgData name="Srinivasa Rao" userId="a6b54366-f13d-4292-8bb4-f06c50909b1e" providerId="ADAL" clId="{6B9E06D8-20C2-D848-A103-87A0E5BBED98}" dt="2023-10-10T07:55:11.949" v="130"/>
          <ac:spMkLst>
            <pc:docMk/>
            <pc:sldMk cId="55516250" sldId="285"/>
            <ac:spMk id="229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MT2023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800" y="4875480"/>
            <a:ext cx="1814040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Gene_id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https://github.com/sraorao/MSD_R_course</a:t>
            </a:r>
            <a:r>
              <a:rPr lang="en-US" sz="3600" spc="-1">
                <a:solidFill>
                  <a:srgbClr val="000000"/>
                </a:solidFill>
                <a:latin typeface="Calibri"/>
                <a:hlinkClick r:id="rId2"/>
              </a:rPr>
              <a:t>_MT2023</a:t>
            </a:r>
            <a:r>
              <a:rPr lang="en-US" sz="3600" spc="-1">
                <a:solidFill>
                  <a:srgbClr val="000000"/>
                </a:solidFill>
                <a:latin typeface="Calibri"/>
              </a:rPr>
              <a:t> </a:t>
            </a:r>
            <a:endParaRPr lang="en-US" sz="3600" spc="-1" dirty="0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1605</Words>
  <Application>Microsoft Macintosh PowerPoint</Application>
  <PresentationFormat>On-screen Show (4:3)</PresentationFormat>
  <Paragraphs>311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</cp:lastModifiedBy>
  <cp:revision>85</cp:revision>
  <dcterms:created xsi:type="dcterms:W3CDTF">2021-01-18T11:47:19Z</dcterms:created>
  <dcterms:modified xsi:type="dcterms:W3CDTF">2023-10-10T07:55:41Z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