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80" r:id="rId32"/>
    <p:sldId id="281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June2023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/MSD_R_course_June2023</a:t>
            </a:r>
            <a:endParaRPr lang="en-US" sz="3600" spc="-1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Screen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1574</Words>
  <Application>Microsoft Macintosh PowerPoint</Application>
  <PresentationFormat>On-screen Show (4:3)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2023-06-07T08:06:33Z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