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29"/>
  </p:normalViewPr>
  <p:slideViewPr>
    <p:cSldViewPr snapToGrid="0">
      <p:cViewPr varScale="1">
        <p:scale>
          <a:sx n="115" d="100"/>
          <a:sy n="115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4F9AAA1-B112-1C40-B1A3-4348437AC9BD}"/>
    <pc:docChg chg="modSld">
      <pc:chgData name="Srinivasa Rao" userId="a6b54366-f13d-4292-8bb4-f06c50909b1e" providerId="ADAL" clId="{04F9AAA1-B112-1C40-B1A3-4348437AC9BD}" dt="2024-04-22T19:20:49.780" v="17" actId="20577"/>
      <pc:docMkLst>
        <pc:docMk/>
      </pc:docMkLst>
      <pc:sldChg chg="modSp mod">
        <pc:chgData name="Srinivasa Rao" userId="a6b54366-f13d-4292-8bb4-f06c50909b1e" providerId="ADAL" clId="{04F9AAA1-B112-1C40-B1A3-4348437AC9BD}" dt="2024-04-22T19:20:49.780" v="17" actId="20577"/>
        <pc:sldMkLst>
          <pc:docMk/>
          <pc:sldMk cId="0" sldId="256"/>
        </pc:sldMkLst>
        <pc:spChg chg="mod">
          <ac:chgData name="Srinivasa Rao" userId="a6b54366-f13d-4292-8bb4-f06c50909b1e" providerId="ADAL" clId="{04F9AAA1-B112-1C40-B1A3-4348437AC9BD}" dt="2024-04-22T19:20:49.780" v="1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04F9AAA1-B112-1C40-B1A3-4348437AC9BD}" dt="2024-04-22T19:20:41.092" v="8" actId="20577"/>
        <pc:sldMkLst>
          <pc:docMk/>
          <pc:sldMk cId="0" sldId="276"/>
        </pc:sldMkLst>
        <pc:spChg chg="mod">
          <ac:chgData name="Srinivasa Rao" userId="a6b54366-f13d-4292-8bb4-f06c50909b1e" providerId="ADAL" clId="{04F9AAA1-B112-1C40-B1A3-4348437AC9BD}" dt="2024-04-22T19:20:41.092" v="8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25</cp:revision>
  <dcterms:created xsi:type="dcterms:W3CDTF">2021-01-19T14:20:30Z</dcterms:created>
  <dcterms:modified xsi:type="dcterms:W3CDTF">2024-10-15T14:16:36Z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