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4_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/MSD_R_course_MT2024_2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Beatriz Gamez Molina</cp:lastModifiedBy>
  <cp:revision>86</cp:revision>
  <dcterms:created xsi:type="dcterms:W3CDTF">2021-01-18T11:47:19Z</dcterms:created>
  <dcterms:modified xsi:type="dcterms:W3CDTF">2024-11-12T07:53:26Z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