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Advanced R course for data analysis and visualisation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 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(Starts 18</a:t>
            </a:r>
            <a:r>
              <a:rPr lang="en-GB" sz="2180" b="1" spc="-1" baseline="30000" dirty="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 May)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1034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20</cp:revision>
  <dcterms:created xsi:type="dcterms:W3CDTF">2021-01-19T14:20:30Z</dcterms:created>
  <dcterms:modified xsi:type="dcterms:W3CDTF">2022-03-30T07:50:53Z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