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E06D8-20C2-D848-A103-87A0E5BBED98}" v="9" dt="2023-10-10T10:24:38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MT202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_MT2023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2023-10-10T11:14:26Z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