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D4108-D40D-A74D-804B-296130AF4168}" v="1" dt="2023-10-10T07:57:21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1067</Words>
  <Application>Microsoft Macintosh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23</cp:revision>
  <dcterms:created xsi:type="dcterms:W3CDTF">2021-01-19T14:20:30Z</dcterms:created>
  <dcterms:modified xsi:type="dcterms:W3CDTF">2023-10-11T11:42:22Z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