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57C0F-25F0-E043-92A4-AC96BF50553C}" v="1" dt="2023-11-22T09:03:27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7757C0F-25F0-E043-92A4-AC96BF50553C}"/>
    <pc:docChg chg="modSld">
      <pc:chgData name="Srinivasa Rao" userId="a6b54366-f13d-4292-8bb4-f06c50909b1e" providerId="ADAL" clId="{07757C0F-25F0-E043-92A4-AC96BF50553C}" dt="2023-11-22T09:03:27.288" v="1" actId="20577"/>
      <pc:docMkLst>
        <pc:docMk/>
      </pc:docMkLst>
      <pc:sldChg chg="modSp mod">
        <pc:chgData name="Srinivasa Rao" userId="a6b54366-f13d-4292-8bb4-f06c50909b1e" providerId="ADAL" clId="{07757C0F-25F0-E043-92A4-AC96BF50553C}" dt="2023-11-22T09:03:27.288" v="1" actId="20577"/>
        <pc:sldMkLst>
          <pc:docMk/>
          <pc:sldMk cId="0" sldId="257"/>
        </pc:sldMkLst>
        <pc:spChg chg="mod">
          <ac:chgData name="Srinivasa Rao" userId="a6b54366-f13d-4292-8bb4-f06c50909b1e" providerId="ADAL" clId="{07757C0F-25F0-E043-92A4-AC96BF50553C}" dt="2023-11-22T09:03:27.288" v="1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Nov20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/MSD_R_course_Nov2023</a:t>
            </a:r>
            <a:endParaRPr lang="en-US" sz="3600" spc="-1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Screen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2023-11-22T09:03:28Z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