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2" r:id="rId5"/>
    <p:sldId id="260" r:id="rId6"/>
    <p:sldId id="261" r:id="rId7"/>
    <p:sldId id="262" r:id="rId8"/>
    <p:sldId id="273" r:id="rId9"/>
    <p:sldId id="263" r:id="rId10"/>
    <p:sldId id="264" r:id="rId11"/>
    <p:sldId id="274" r:id="rId12"/>
    <p:sldId id="266" r:id="rId13"/>
    <p:sldId id="293" r:id="rId14"/>
    <p:sldId id="294" r:id="rId15"/>
    <p:sldId id="295" r:id="rId16"/>
    <p:sldId id="296" r:id="rId17"/>
    <p:sldId id="276" r:id="rId18"/>
    <p:sldId id="297" r:id="rId19"/>
    <p:sldId id="278" r:id="rId20"/>
    <p:sldId id="279" r:id="rId21"/>
    <p:sldId id="275" r:id="rId22"/>
    <p:sldId id="268" r:id="rId23"/>
    <p:sldId id="269" r:id="rId24"/>
    <p:sldId id="298" r:id="rId25"/>
    <p:sldId id="299" r:id="rId26"/>
    <p:sldId id="277" r:id="rId27"/>
    <p:sldId id="280" r:id="rId28"/>
    <p:sldId id="282" r:id="rId29"/>
    <p:sldId id="283" r:id="rId30"/>
    <p:sldId id="271" r:id="rId31"/>
    <p:sldId id="286" r:id="rId32"/>
    <p:sldId id="291" r:id="rId33"/>
    <p:sldId id="284" r:id="rId34"/>
    <p:sldId id="281" r:id="rId35"/>
    <p:sldId id="288" r:id="rId36"/>
    <p:sldId id="289" r:id="rId37"/>
    <p:sldId id="290" r:id="rId38"/>
    <p:sldId id="28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1" dt="2021-01-19T07:19:08.131"/>
    <p1510:client id="{56573334-6DCA-4293-AEB9-DA379A370FD1}" v="75" dt="2021-01-18T12:08:30.112"/>
    <p1510:client id="{6B4F8FA9-B708-4E3D-AA2A-445E00A05769}" v="115" dt="2021-01-18T22:52:49.881"/>
    <p1510:client id="{E792F453-C4AD-49E5-8843-0ED219CEBB4B}" v="212" dt="2021-01-18T12:45:28.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ina Chelysheva" userId="S::paed0719@ox.ac.uk::70f20620-b1f4-4d22-9961-a1a562e80ae7" providerId="AD" clId="Web-{ED396B29-CA5A-4BEB-B124-C9A750FEF71E}"/>
    <pc:docChg chg="modSld">
      <pc:chgData name="Irina Chelysheva" userId="S::paed0719@ox.ac.uk::70f20620-b1f4-4d22-9961-a1a562e80ae7" providerId="AD" clId="Web-{ED396B29-CA5A-4BEB-B124-C9A750FEF71E}" dt="2020-12-14T10:51:26.830" v="2" actId="20577"/>
      <pc:docMkLst>
        <pc:docMk/>
      </pc:docMkLst>
      <pc:sldChg chg="modSp">
        <pc:chgData name="Irina Chelysheva" userId="S::paed0719@ox.ac.uk::70f20620-b1f4-4d22-9961-a1a562e80ae7" providerId="AD" clId="Web-{ED396B29-CA5A-4BEB-B124-C9A750FEF71E}" dt="2020-12-14T10:51:25.861" v="0" actId="20577"/>
        <pc:sldMkLst>
          <pc:docMk/>
          <pc:sldMk cId="2766746266" sldId="256"/>
        </pc:sldMkLst>
        <pc:spChg chg="mod">
          <ac:chgData name="Irina Chelysheva" userId="S::paed0719@ox.ac.uk::70f20620-b1f4-4d22-9961-a1a562e80ae7" providerId="AD" clId="Web-{ED396B29-CA5A-4BEB-B124-C9A750FEF71E}" dt="2020-12-14T10:51:25.861" v="0" actId="20577"/>
          <ac:spMkLst>
            <pc:docMk/>
            <pc:sldMk cId="2766746266" sldId="256"/>
            <ac:spMk id="2" creationId="{00000000-0000-0000-0000-000000000000}"/>
          </ac:spMkLst>
        </pc:spChg>
      </pc:sldChg>
    </pc:docChg>
  </pc:docChgLst>
  <pc:docChgLst>
    <pc:chgData name="Srinivasa Rao" userId="a6b54366-f13d-4292-8bb4-f06c50909b1e" providerId="ADAL" clId="{56573334-6DCA-4293-AEB9-DA379A370FD1}"/>
    <pc:docChg chg="undo custSel mod addSld delSld modSld sldOrd">
      <pc:chgData name="Srinivasa Rao" userId="a6b54366-f13d-4292-8bb4-f06c50909b1e" providerId="ADAL" clId="{56573334-6DCA-4293-AEB9-DA379A370FD1}" dt="2021-01-19T07:21:27.849" v="976" actId="47"/>
      <pc:docMkLst>
        <pc:docMk/>
      </pc:docMkLst>
      <pc:sldChg chg="delSp add setBg delDesignElem">
        <pc:chgData name="Srinivasa Rao" userId="a6b54366-f13d-4292-8bb4-f06c50909b1e" providerId="ADAL" clId="{56573334-6DCA-4293-AEB9-DA379A370FD1}" dt="2021-01-18T09:45:52.349" v="2"/>
        <pc:sldMkLst>
          <pc:docMk/>
          <pc:sldMk cId="0" sldId="257"/>
        </pc:sldMkLst>
        <pc:spChg chg="del">
          <ac:chgData name="Srinivasa Rao" userId="a6b54366-f13d-4292-8bb4-f06c50909b1e" providerId="ADAL" clId="{56573334-6DCA-4293-AEB9-DA379A370FD1}" dt="2021-01-18T09:45:52.349" v="2"/>
          <ac:spMkLst>
            <pc:docMk/>
            <pc:sldMk cId="0" sldId="257"/>
            <ac:spMk id="100" creationId="{7509B08A-C1EC-478C-86AF-60ADE06D9BBB}"/>
          </ac:spMkLst>
        </pc:spChg>
        <pc:spChg chg="del">
          <ac:chgData name="Srinivasa Rao" userId="a6b54366-f13d-4292-8bb4-f06c50909b1e" providerId="ADAL" clId="{56573334-6DCA-4293-AEB9-DA379A370FD1}" dt="2021-01-18T09:45:52.349" v="2"/>
          <ac:spMkLst>
            <pc:docMk/>
            <pc:sldMk cId="0" sldId="257"/>
            <ac:spMk id="102" creationId="{221CC330-4259-4C32-BF8B-5FE13FFABB3A}"/>
          </ac:spMkLst>
        </pc:spChg>
        <pc:grpChg chg="del">
          <ac:chgData name="Srinivasa Rao" userId="a6b54366-f13d-4292-8bb4-f06c50909b1e" providerId="ADAL" clId="{56573334-6DCA-4293-AEB9-DA379A370FD1}" dt="2021-01-18T09:45:52.349" v="2"/>
          <ac:grpSpMkLst>
            <pc:docMk/>
            <pc:sldMk cId="0" sldId="257"/>
            <ac:grpSpMk id="93" creationId="{6CC7770B-E4E1-42D6-9437-DAA4A3A9E659}"/>
          </ac:grpSpMkLst>
        </pc:grpChg>
      </pc:sldChg>
      <pc:sldChg chg="modSp add del mod setBg">
        <pc:chgData name="Srinivasa Rao" userId="a6b54366-f13d-4292-8bb4-f06c50909b1e" providerId="ADAL" clId="{56573334-6DCA-4293-AEB9-DA379A370FD1}" dt="2021-01-19T07:19:01.606" v="937" actId="47"/>
        <pc:sldMkLst>
          <pc:docMk/>
          <pc:sldMk cId="0" sldId="258"/>
        </pc:sldMkLst>
        <pc:spChg chg="mod">
          <ac:chgData name="Srinivasa Rao" userId="a6b54366-f13d-4292-8bb4-f06c50909b1e" providerId="ADAL" clId="{56573334-6DCA-4293-AEB9-DA379A370FD1}" dt="2021-01-18T12:09:52.013" v="936" actId="5793"/>
          <ac:spMkLst>
            <pc:docMk/>
            <pc:sldMk cId="0" sldId="258"/>
            <ac:spMk id="89" creationId="{00000000-0000-0000-0000-000000000000}"/>
          </ac:spMkLst>
        </pc:spChg>
      </pc:sldChg>
      <pc:sldChg chg="add del">
        <pc:chgData name="Srinivasa Rao" userId="a6b54366-f13d-4292-8bb4-f06c50909b1e" providerId="ADAL" clId="{56573334-6DCA-4293-AEB9-DA379A370FD1}" dt="2021-01-19T07:19:01.606" v="937" actId="47"/>
        <pc:sldMkLst>
          <pc:docMk/>
          <pc:sldMk cId="0" sldId="259"/>
        </pc:sldMkLst>
      </pc:sldChg>
      <pc:sldChg chg="addSp delSp modSp add del mod setBg delDesignElem">
        <pc:chgData name="Srinivasa Rao" userId="a6b54366-f13d-4292-8bb4-f06c50909b1e" providerId="ADAL" clId="{56573334-6DCA-4293-AEB9-DA379A370FD1}" dt="2021-01-19T07:19:01.606" v="937" actId="47"/>
        <pc:sldMkLst>
          <pc:docMk/>
          <pc:sldMk cId="0" sldId="260"/>
        </pc:sldMkLst>
        <pc:spChg chg="add mod">
          <ac:chgData name="Srinivasa Rao" userId="a6b54366-f13d-4292-8bb4-f06c50909b1e" providerId="ADAL" clId="{56573334-6DCA-4293-AEB9-DA379A370FD1}" dt="2021-01-18T11:50:20.829" v="550" actId="242"/>
          <ac:spMkLst>
            <pc:docMk/>
            <pc:sldMk cId="0" sldId="260"/>
            <ac:spMk id="4" creationId="{B9FC0D9D-C01A-497A-88DD-DE57F53A17D2}"/>
          </ac:spMkLst>
        </pc:spChg>
        <pc:spChg chg="del">
          <ac:chgData name="Srinivasa Rao" userId="a6b54366-f13d-4292-8bb4-f06c50909b1e" providerId="ADAL" clId="{56573334-6DCA-4293-AEB9-DA379A370FD1}" dt="2021-01-18T09:45:52.349" v="2"/>
          <ac:spMkLst>
            <pc:docMk/>
            <pc:sldMk cId="0" sldId="260"/>
            <ac:spMk id="108" creationId="{9F5E263C-FB7E-4A3E-AD04-5140CD3D1D97}"/>
          </ac:spMkLst>
        </pc:spChg>
        <pc:spChg chg="del">
          <ac:chgData name="Srinivasa Rao" userId="a6b54366-f13d-4292-8bb4-f06c50909b1e" providerId="ADAL" clId="{56573334-6DCA-4293-AEB9-DA379A370FD1}" dt="2021-01-18T09:45:52.349" v="2"/>
          <ac:spMkLst>
            <pc:docMk/>
            <pc:sldMk cId="0" sldId="260"/>
            <ac:spMk id="110" creationId="{9E65ED8C-90F7-4EB0-ACCB-64AEF411E8B9}"/>
          </ac:spMkLst>
        </pc:spChg>
        <pc:spChg chg="del">
          <ac:chgData name="Srinivasa Rao" userId="a6b54366-f13d-4292-8bb4-f06c50909b1e" providerId="ADAL" clId="{56573334-6DCA-4293-AEB9-DA379A370FD1}" dt="2021-01-18T09:45:52.349" v="2"/>
          <ac:spMkLst>
            <pc:docMk/>
            <pc:sldMk cId="0" sldId="260"/>
            <ac:spMk id="112" creationId="{6604E3BF-88F7-4D19-BEC9-8486966EA467}"/>
          </ac:spMkLst>
        </pc:spChg>
        <pc:graphicFrameChg chg="mod">
          <ac:chgData name="Srinivasa Rao" userId="a6b54366-f13d-4292-8bb4-f06c50909b1e" providerId="ADAL" clId="{56573334-6DCA-4293-AEB9-DA379A370FD1}" dt="2021-01-18T11:50:37.348" v="555" actId="12"/>
          <ac:graphicFrameMkLst>
            <pc:docMk/>
            <pc:sldMk cId="0" sldId="260"/>
            <ac:graphicFrameMk id="103" creationId="{27BB300F-2290-40F7-AB10-E6894B890406}"/>
          </ac:graphicFrameMkLst>
        </pc:graphicFrameChg>
      </pc:sldChg>
      <pc:sldChg chg="modSp add del setBg">
        <pc:chgData name="Srinivasa Rao" userId="a6b54366-f13d-4292-8bb4-f06c50909b1e" providerId="ADAL" clId="{56573334-6DCA-4293-AEB9-DA379A370FD1}" dt="2021-01-19T07:19:01.606" v="937" actId="47"/>
        <pc:sldMkLst>
          <pc:docMk/>
          <pc:sldMk cId="0" sldId="261"/>
        </pc:sldMkLst>
        <pc:graphicFrameChg chg="mod">
          <ac:chgData name="Srinivasa Rao" userId="a6b54366-f13d-4292-8bb4-f06c50909b1e" providerId="ADAL" clId="{56573334-6DCA-4293-AEB9-DA379A370FD1}" dt="2021-01-18T11:44:16.016" v="467" actId="122"/>
          <ac:graphicFrameMkLst>
            <pc:docMk/>
            <pc:sldMk cId="0" sldId="261"/>
            <ac:graphicFrameMk id="105" creationId="{8A14F901-7C5B-450B-B31B-489EB9EEE9BA}"/>
          </ac:graphicFrameMkLst>
        </pc:graphicFrameChg>
      </pc:sldChg>
      <pc:sldChg chg="modSp add del setBg">
        <pc:chgData name="Srinivasa Rao" userId="a6b54366-f13d-4292-8bb4-f06c50909b1e" providerId="ADAL" clId="{56573334-6DCA-4293-AEB9-DA379A370FD1}" dt="2021-01-19T07:19:01.606" v="937" actId="47"/>
        <pc:sldMkLst>
          <pc:docMk/>
          <pc:sldMk cId="4019245013" sldId="262"/>
        </pc:sldMkLst>
        <pc:graphicFrameChg chg="mod">
          <ac:chgData name="Srinivasa Rao" userId="a6b54366-f13d-4292-8bb4-f06c50909b1e" providerId="ADAL" clId="{56573334-6DCA-4293-AEB9-DA379A370FD1}" dt="2021-01-18T11:43:36.846" v="459" actId="2711"/>
          <ac:graphicFrameMkLst>
            <pc:docMk/>
            <pc:sldMk cId="4019245013" sldId="262"/>
            <ac:graphicFrameMk id="14" creationId="{A867EAFE-7274-4B28-9E80-5C73CB9111E8}"/>
          </ac:graphicFrameMkLst>
        </pc:graphicFrameChg>
      </pc:sldChg>
      <pc:sldChg chg="modSp add del mod">
        <pc:chgData name="Srinivasa Rao" userId="a6b54366-f13d-4292-8bb4-f06c50909b1e" providerId="ADAL" clId="{56573334-6DCA-4293-AEB9-DA379A370FD1}" dt="2021-01-19T07:19:01.606" v="937" actId="47"/>
        <pc:sldMkLst>
          <pc:docMk/>
          <pc:sldMk cId="2860476118" sldId="263"/>
        </pc:sldMkLst>
        <pc:spChg chg="mod">
          <ac:chgData name="Srinivasa Rao" userId="a6b54366-f13d-4292-8bb4-f06c50909b1e" providerId="ADAL" clId="{56573334-6DCA-4293-AEB9-DA379A370FD1}" dt="2021-01-18T11:52:32.655" v="594" actId="20577"/>
          <ac:spMkLst>
            <pc:docMk/>
            <pc:sldMk cId="2860476118" sldId="263"/>
            <ac:spMk id="3" creationId="{8825DBB5-BEEA-4C51-9B93-02D7B161690A}"/>
          </ac:spMkLst>
        </pc:spChg>
      </pc:sldChg>
      <pc:sldChg chg="addSp delSp modSp add del mod">
        <pc:chgData name="Srinivasa Rao" userId="a6b54366-f13d-4292-8bb4-f06c50909b1e" providerId="ADAL" clId="{56573334-6DCA-4293-AEB9-DA379A370FD1}" dt="2021-01-19T07:19:01.606" v="937" actId="47"/>
        <pc:sldMkLst>
          <pc:docMk/>
          <pc:sldMk cId="1135764814" sldId="264"/>
        </pc:sldMkLst>
        <pc:spChg chg="add del mod">
          <ac:chgData name="Srinivasa Rao" userId="a6b54366-f13d-4292-8bb4-f06c50909b1e" providerId="ADAL" clId="{56573334-6DCA-4293-AEB9-DA379A370FD1}" dt="2021-01-18T11:26:59.500" v="139"/>
          <ac:spMkLst>
            <pc:docMk/>
            <pc:sldMk cId="1135764814" sldId="264"/>
            <ac:spMk id="3" creationId="{CBBF0B4E-C4E5-4305-9A63-F8D4CA7B1F20}"/>
          </ac:spMkLst>
        </pc:spChg>
        <pc:spChg chg="add del">
          <ac:chgData name="Srinivasa Rao" userId="a6b54366-f13d-4292-8bb4-f06c50909b1e" providerId="ADAL" clId="{56573334-6DCA-4293-AEB9-DA379A370FD1}" dt="2021-01-18T11:27:05.325" v="141"/>
          <ac:spMkLst>
            <pc:docMk/>
            <pc:sldMk cId="1135764814" sldId="264"/>
            <ac:spMk id="4" creationId="{07CE9C29-45C3-4FB9-8185-C3E7E7D08F3B}"/>
          </ac:spMkLst>
        </pc:spChg>
        <pc:spChg chg="mod">
          <ac:chgData name="Srinivasa Rao" userId="a6b54366-f13d-4292-8bb4-f06c50909b1e" providerId="ADAL" clId="{56573334-6DCA-4293-AEB9-DA379A370FD1}" dt="2021-01-18T11:30:13.989" v="181" actId="1035"/>
          <ac:spMkLst>
            <pc:docMk/>
            <pc:sldMk cId="1135764814" sldId="264"/>
            <ac:spMk id="6" creationId="{B2492802-8B0C-4827-9851-9AFF7EA821E8}"/>
          </ac:spMkLst>
        </pc:spChg>
        <pc:spChg chg="add mod">
          <ac:chgData name="Srinivasa Rao" userId="a6b54366-f13d-4292-8bb4-f06c50909b1e" providerId="ADAL" clId="{56573334-6DCA-4293-AEB9-DA379A370FD1}" dt="2021-01-18T11:29:59.997" v="158" actId="208"/>
          <ac:spMkLst>
            <pc:docMk/>
            <pc:sldMk cId="1135764814" sldId="264"/>
            <ac:spMk id="7" creationId="{5A0849E9-1961-4BC1-8958-687BD58F0CD6}"/>
          </ac:spMkLst>
        </pc:spChg>
        <pc:spChg chg="add del">
          <ac:chgData name="Srinivasa Rao" userId="a6b54366-f13d-4292-8bb4-f06c50909b1e" providerId="ADAL" clId="{56573334-6DCA-4293-AEB9-DA379A370FD1}" dt="2021-01-18T11:29:21.454" v="149"/>
          <ac:spMkLst>
            <pc:docMk/>
            <pc:sldMk cId="1135764814" sldId="264"/>
            <ac:spMk id="8" creationId="{B16F5AF1-A096-4486-B58B-7FAC92851017}"/>
          </ac:spMkLst>
        </pc:spChg>
        <pc:spChg chg="add mod">
          <ac:chgData name="Srinivasa Rao" userId="a6b54366-f13d-4292-8bb4-f06c50909b1e" providerId="ADAL" clId="{56573334-6DCA-4293-AEB9-DA379A370FD1}" dt="2021-01-18T11:30:04.151" v="159" actId="208"/>
          <ac:spMkLst>
            <pc:docMk/>
            <pc:sldMk cId="1135764814" sldId="264"/>
            <ac:spMk id="10" creationId="{CB969ACB-2A05-44E3-863D-002183FAEC4A}"/>
          </ac:spMkLst>
        </pc:spChg>
        <pc:spChg chg="add mod">
          <ac:chgData name="Srinivasa Rao" userId="a6b54366-f13d-4292-8bb4-f06c50909b1e" providerId="ADAL" clId="{56573334-6DCA-4293-AEB9-DA379A370FD1}" dt="2021-01-18T11:30:31.417" v="192" actId="1076"/>
          <ac:spMkLst>
            <pc:docMk/>
            <pc:sldMk cId="1135764814" sldId="264"/>
            <ac:spMk id="11" creationId="{A3AD2289-0CA8-4C84-9F08-43AF0F07AAA1}"/>
          </ac:spMkLst>
        </pc:spChg>
        <pc:spChg chg="add mod">
          <ac:chgData name="Srinivasa Rao" userId="a6b54366-f13d-4292-8bb4-f06c50909b1e" providerId="ADAL" clId="{56573334-6DCA-4293-AEB9-DA379A370FD1}" dt="2021-01-18T11:31:16.105" v="208" actId="20577"/>
          <ac:spMkLst>
            <pc:docMk/>
            <pc:sldMk cId="1135764814" sldId="264"/>
            <ac:spMk id="12" creationId="{3FAA72BA-8D10-47B4-B1F9-F6EAA7CF802A}"/>
          </ac:spMkLst>
        </pc:spChg>
      </pc:sldChg>
      <pc:sldChg chg="modSp add del mod">
        <pc:chgData name="Srinivasa Rao" userId="a6b54366-f13d-4292-8bb4-f06c50909b1e" providerId="ADAL" clId="{56573334-6DCA-4293-AEB9-DA379A370FD1}" dt="2021-01-18T11:31:39.797" v="209" actId="47"/>
        <pc:sldMkLst>
          <pc:docMk/>
          <pc:sldMk cId="1071418226" sldId="265"/>
        </pc:sldMkLst>
        <pc:spChg chg="mod">
          <ac:chgData name="Srinivasa Rao" userId="a6b54366-f13d-4292-8bb4-f06c50909b1e" providerId="ADAL" clId="{56573334-6DCA-4293-AEB9-DA379A370FD1}" dt="2021-01-18T09:45:53.518" v="5" actId="27636"/>
          <ac:spMkLst>
            <pc:docMk/>
            <pc:sldMk cId="1071418226" sldId="265"/>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526204909" sldId="266"/>
        </pc:sldMkLst>
        <pc:spChg chg="mod">
          <ac:chgData name="Srinivasa Rao" userId="a6b54366-f13d-4292-8bb4-f06c50909b1e" providerId="ADAL" clId="{56573334-6DCA-4293-AEB9-DA379A370FD1}" dt="2021-01-18T11:54:56.322" v="708" actId="20577"/>
          <ac:spMkLst>
            <pc:docMk/>
            <pc:sldMk cId="3526204909" sldId="266"/>
            <ac:spMk id="6" creationId="{B2492802-8B0C-4827-9851-9AFF7EA821E8}"/>
          </ac:spMkLst>
        </pc:spChg>
      </pc:sldChg>
      <pc:sldChg chg="addSp delSp modSp add del mod modAnim">
        <pc:chgData name="Srinivasa Rao" userId="a6b54366-f13d-4292-8bb4-f06c50909b1e" providerId="ADAL" clId="{56573334-6DCA-4293-AEB9-DA379A370FD1}" dt="2021-01-19T07:19:01.606" v="937" actId="47"/>
        <pc:sldMkLst>
          <pc:docMk/>
          <pc:sldMk cId="3572692784" sldId="267"/>
        </pc:sldMkLst>
        <pc:spChg chg="add del mod">
          <ac:chgData name="Srinivasa Rao" userId="a6b54366-f13d-4292-8bb4-f06c50909b1e" providerId="ADAL" clId="{56573334-6DCA-4293-AEB9-DA379A370FD1}" dt="2021-01-18T11:57:30.582" v="750" actId="478"/>
          <ac:spMkLst>
            <pc:docMk/>
            <pc:sldMk cId="3572692784" sldId="267"/>
            <ac:spMk id="3" creationId="{AC95F7D4-BA47-4024-A46A-264735E8AA6A}"/>
          </ac:spMkLst>
        </pc:spChg>
        <pc:spChg chg="mod">
          <ac:chgData name="Srinivasa Rao" userId="a6b54366-f13d-4292-8bb4-f06c50909b1e" providerId="ADAL" clId="{56573334-6DCA-4293-AEB9-DA379A370FD1}" dt="2021-01-18T11:59:33.177" v="822" actId="313"/>
          <ac:spMkLst>
            <pc:docMk/>
            <pc:sldMk cId="3572692784" sldId="267"/>
            <ac:spMk id="4" creationId="{B0AA0795-DEDF-4CCB-A836-6E98D4FF2DD1}"/>
          </ac:spMkLst>
        </pc:spChg>
        <pc:spChg chg="mod">
          <ac:chgData name="Srinivasa Rao" userId="a6b54366-f13d-4292-8bb4-f06c50909b1e" providerId="ADAL" clId="{56573334-6DCA-4293-AEB9-DA379A370FD1}" dt="2021-01-18T12:03:18.595" v="864" actId="14100"/>
          <ac:spMkLst>
            <pc:docMk/>
            <pc:sldMk cId="3572692784" sldId="267"/>
            <ac:spMk id="5" creationId="{17647ADB-CEA6-4C02-9AC0-0E1860C2AE7C}"/>
          </ac:spMkLst>
        </pc:spChg>
        <pc:spChg chg="mod">
          <ac:chgData name="Srinivasa Rao" userId="a6b54366-f13d-4292-8bb4-f06c50909b1e" providerId="ADAL" clId="{56573334-6DCA-4293-AEB9-DA379A370FD1}" dt="2021-01-18T12:01:35.927" v="849" actId="20577"/>
          <ac:spMkLst>
            <pc:docMk/>
            <pc:sldMk cId="3572692784" sldId="267"/>
            <ac:spMk id="6" creationId="{F994281A-AF8E-48FB-A096-419826ECC9A8}"/>
          </ac:spMkLst>
        </pc:spChg>
        <pc:spChg chg="mod">
          <ac:chgData name="Srinivasa Rao" userId="a6b54366-f13d-4292-8bb4-f06c50909b1e" providerId="ADAL" clId="{56573334-6DCA-4293-AEB9-DA379A370FD1}" dt="2021-01-18T12:01:41.817" v="851" actId="20577"/>
          <ac:spMkLst>
            <pc:docMk/>
            <pc:sldMk cId="3572692784" sldId="267"/>
            <ac:spMk id="7" creationId="{1342EE97-4E85-4CEB-B102-AE02404D4D5B}"/>
          </ac:spMkLst>
        </pc:spChg>
        <pc:spChg chg="add del mod">
          <ac:chgData name="Srinivasa Rao" userId="a6b54366-f13d-4292-8bb4-f06c50909b1e" providerId="ADAL" clId="{56573334-6DCA-4293-AEB9-DA379A370FD1}" dt="2021-01-18T11:59:15.496" v="806" actId="478"/>
          <ac:spMkLst>
            <pc:docMk/>
            <pc:sldMk cId="3572692784" sldId="267"/>
            <ac:spMk id="26" creationId="{8514DD8B-8A03-41B9-A20C-E2D93DA7A453}"/>
          </ac:spMkLst>
        </pc:spChg>
        <pc:spChg chg="mod">
          <ac:chgData name="Srinivasa Rao" userId="a6b54366-f13d-4292-8bb4-f06c50909b1e" providerId="ADAL" clId="{56573334-6DCA-4293-AEB9-DA379A370FD1}" dt="2021-01-18T12:00:39.986" v="836" actId="255"/>
          <ac:spMkLst>
            <pc:docMk/>
            <pc:sldMk cId="3572692784" sldId="267"/>
            <ac:spMk id="90" creationId="{A0738AB4-093E-42B5-B0F2-490E5EFD17A7}"/>
          </ac:spMkLst>
        </pc:spChg>
        <pc:spChg chg="mod">
          <ac:chgData name="Srinivasa Rao" userId="a6b54366-f13d-4292-8bb4-f06c50909b1e" providerId="ADAL" clId="{56573334-6DCA-4293-AEB9-DA379A370FD1}" dt="2021-01-18T12:01:25.968" v="845" actId="20577"/>
          <ac:spMkLst>
            <pc:docMk/>
            <pc:sldMk cId="3572692784" sldId="267"/>
            <ac:spMk id="91" creationId="{C166C222-482D-4C19-82DD-C39E8F0450A2}"/>
          </ac:spMkLst>
        </pc:spChg>
        <pc:spChg chg="mod">
          <ac:chgData name="Srinivasa Rao" userId="a6b54366-f13d-4292-8bb4-f06c50909b1e" providerId="ADAL" clId="{56573334-6DCA-4293-AEB9-DA379A370FD1}" dt="2021-01-18T12:01:04.267" v="841" actId="255"/>
          <ac:spMkLst>
            <pc:docMk/>
            <pc:sldMk cId="3572692784" sldId="267"/>
            <ac:spMk id="92" creationId="{3093712F-1FC1-41A5-8C50-9D5BEB67A201}"/>
          </ac:spMkLst>
        </pc:spChg>
        <pc:spChg chg="mod">
          <ac:chgData name="Srinivasa Rao" userId="a6b54366-f13d-4292-8bb4-f06c50909b1e" providerId="ADAL" clId="{56573334-6DCA-4293-AEB9-DA379A370FD1}" dt="2021-01-18T12:01:29.899" v="847" actId="20577"/>
          <ac:spMkLst>
            <pc:docMk/>
            <pc:sldMk cId="3572692784" sldId="267"/>
            <ac:spMk id="93" creationId="{0AA3A2A6-068E-4D26-9172-809D72EE56FE}"/>
          </ac:spMkLst>
        </pc:spChg>
        <pc:spChg chg="mod">
          <ac:chgData name="Srinivasa Rao" userId="a6b54366-f13d-4292-8bb4-f06c50909b1e" providerId="ADAL" clId="{56573334-6DCA-4293-AEB9-DA379A370FD1}" dt="2021-01-18T12:02:04.801" v="858" actId="207"/>
          <ac:spMkLst>
            <pc:docMk/>
            <pc:sldMk cId="3572692784" sldId="267"/>
            <ac:spMk id="95" creationId="{79543582-C8AA-4B85-9D2C-AF849B3C64D8}"/>
          </ac:spMkLst>
        </pc:spChg>
        <pc:spChg chg="mod">
          <ac:chgData name="Srinivasa Rao" userId="a6b54366-f13d-4292-8bb4-f06c50909b1e" providerId="ADAL" clId="{56573334-6DCA-4293-AEB9-DA379A370FD1}" dt="2021-01-18T12:02:13.467" v="859" actId="207"/>
          <ac:spMkLst>
            <pc:docMk/>
            <pc:sldMk cId="3572692784" sldId="267"/>
            <ac:spMk id="96" creationId="{6C98EC2A-2E46-4C36-B2EF-4B3C33B86690}"/>
          </ac:spMkLst>
        </pc:spChg>
        <pc:spChg chg="mod">
          <ac:chgData name="Srinivasa Rao" userId="a6b54366-f13d-4292-8bb4-f06c50909b1e" providerId="ADAL" clId="{56573334-6DCA-4293-AEB9-DA379A370FD1}" dt="2021-01-18T12:02:17.110" v="860" actId="207"/>
          <ac:spMkLst>
            <pc:docMk/>
            <pc:sldMk cId="3572692784" sldId="267"/>
            <ac:spMk id="97" creationId="{AD008D28-AA13-4412-99DF-6870F05A7390}"/>
          </ac:spMkLst>
        </pc:spChg>
        <pc:spChg chg="mod">
          <ac:chgData name="Srinivasa Rao" userId="a6b54366-f13d-4292-8bb4-f06c50909b1e" providerId="ADAL" clId="{56573334-6DCA-4293-AEB9-DA379A370FD1}" dt="2021-01-18T12:02:04.801" v="858" actId="207"/>
          <ac:spMkLst>
            <pc:docMk/>
            <pc:sldMk cId="3572692784" sldId="267"/>
            <ac:spMk id="98" creationId="{684310AE-DB7C-4A7C-8289-435B2919602E}"/>
          </ac:spMkLst>
        </pc:spChg>
        <pc:spChg chg="mod">
          <ac:chgData name="Srinivasa Rao" userId="a6b54366-f13d-4292-8bb4-f06c50909b1e" providerId="ADAL" clId="{56573334-6DCA-4293-AEB9-DA379A370FD1}" dt="2021-01-18T12:03:51.507" v="868" actId="165"/>
          <ac:spMkLst>
            <pc:docMk/>
            <pc:sldMk cId="3572692784" sldId="267"/>
            <ac:spMk id="121" creationId="{92852F28-9F61-461F-81DC-E3F41BB77C46}"/>
          </ac:spMkLst>
        </pc:spChg>
        <pc:spChg chg="mod">
          <ac:chgData name="Srinivasa Rao" userId="a6b54366-f13d-4292-8bb4-f06c50909b1e" providerId="ADAL" clId="{56573334-6DCA-4293-AEB9-DA379A370FD1}" dt="2021-01-18T12:03:51.507" v="868" actId="165"/>
          <ac:spMkLst>
            <pc:docMk/>
            <pc:sldMk cId="3572692784" sldId="267"/>
            <ac:spMk id="122" creationId="{CC4FEA89-8783-4732-891A-23973D26B8AF}"/>
          </ac:spMkLst>
        </pc:spChg>
        <pc:spChg chg="mod">
          <ac:chgData name="Srinivasa Rao" userId="a6b54366-f13d-4292-8bb4-f06c50909b1e" providerId="ADAL" clId="{56573334-6DCA-4293-AEB9-DA379A370FD1}" dt="2021-01-18T12:03:51.507" v="868" actId="165"/>
          <ac:spMkLst>
            <pc:docMk/>
            <pc:sldMk cId="3572692784" sldId="267"/>
            <ac:spMk id="123" creationId="{81F1DF1B-F7B6-429F-AA15-3AC0DC8BC339}"/>
          </ac:spMkLst>
        </pc:spChg>
        <pc:spChg chg="mod">
          <ac:chgData name="Srinivasa Rao" userId="a6b54366-f13d-4292-8bb4-f06c50909b1e" providerId="ADAL" clId="{56573334-6DCA-4293-AEB9-DA379A370FD1}" dt="2021-01-18T12:03:51.507" v="868" actId="165"/>
          <ac:spMkLst>
            <pc:docMk/>
            <pc:sldMk cId="3572692784" sldId="267"/>
            <ac:spMk id="124" creationId="{8BFFEADB-0D44-4FFD-8DA1-DC49C7F15351}"/>
          </ac:spMkLst>
        </pc:spChg>
        <pc:spChg chg="mod topLvl">
          <ac:chgData name="Srinivasa Rao" userId="a6b54366-f13d-4292-8bb4-f06c50909b1e" providerId="ADAL" clId="{56573334-6DCA-4293-AEB9-DA379A370FD1}" dt="2021-01-18T12:04:51.462" v="882" actId="164"/>
          <ac:spMkLst>
            <pc:docMk/>
            <pc:sldMk cId="3572692784" sldId="267"/>
            <ac:spMk id="125" creationId="{75B53B2F-49EA-48DE-9D9B-2BD856D7357E}"/>
          </ac:spMkLst>
        </pc:spChg>
        <pc:spChg chg="mod topLvl">
          <ac:chgData name="Srinivasa Rao" userId="a6b54366-f13d-4292-8bb4-f06c50909b1e" providerId="ADAL" clId="{56573334-6DCA-4293-AEB9-DA379A370FD1}" dt="2021-01-18T12:04:51.462" v="882" actId="164"/>
          <ac:spMkLst>
            <pc:docMk/>
            <pc:sldMk cId="3572692784" sldId="267"/>
            <ac:spMk id="126" creationId="{BDE0DFD5-E95A-44ED-AE01-4C546C08CB02}"/>
          </ac:spMkLst>
        </pc:spChg>
        <pc:spChg chg="add del mod topLvl">
          <ac:chgData name="Srinivasa Rao" userId="a6b54366-f13d-4292-8bb4-f06c50909b1e" providerId="ADAL" clId="{56573334-6DCA-4293-AEB9-DA379A370FD1}" dt="2021-01-18T12:04:51.462" v="882" actId="164"/>
          <ac:spMkLst>
            <pc:docMk/>
            <pc:sldMk cId="3572692784" sldId="267"/>
            <ac:spMk id="127" creationId="{E8D87388-8089-4C98-BABD-4B3D9B0335E0}"/>
          </ac:spMkLst>
        </pc:spChg>
        <pc:spChg chg="mod topLvl">
          <ac:chgData name="Srinivasa Rao" userId="a6b54366-f13d-4292-8bb4-f06c50909b1e" providerId="ADAL" clId="{56573334-6DCA-4293-AEB9-DA379A370FD1}" dt="2021-01-18T12:04:51.462" v="882" actId="164"/>
          <ac:spMkLst>
            <pc:docMk/>
            <pc:sldMk cId="3572692784" sldId="267"/>
            <ac:spMk id="128" creationId="{9A001AD7-4FA3-49FF-9522-0E934A477E8C}"/>
          </ac:spMkLst>
        </pc:spChg>
        <pc:spChg chg="mod">
          <ac:chgData name="Srinivasa Rao" userId="a6b54366-f13d-4292-8bb4-f06c50909b1e" providerId="ADAL" clId="{56573334-6DCA-4293-AEB9-DA379A370FD1}" dt="2021-01-18T12:03:51.507" v="868" actId="165"/>
          <ac:spMkLst>
            <pc:docMk/>
            <pc:sldMk cId="3572692784" sldId="267"/>
            <ac:spMk id="130" creationId="{AD27ED90-9CEB-451B-953B-A1FCA0308F9A}"/>
          </ac:spMkLst>
        </pc:spChg>
        <pc:spChg chg="mod">
          <ac:chgData name="Srinivasa Rao" userId="a6b54366-f13d-4292-8bb4-f06c50909b1e" providerId="ADAL" clId="{56573334-6DCA-4293-AEB9-DA379A370FD1}" dt="2021-01-18T12:03:51.507" v="868" actId="165"/>
          <ac:spMkLst>
            <pc:docMk/>
            <pc:sldMk cId="3572692784" sldId="267"/>
            <ac:spMk id="131" creationId="{7D4F7EFC-8337-4968-8563-F7A1B7047601}"/>
          </ac:spMkLst>
        </pc:spChg>
        <pc:spChg chg="mod">
          <ac:chgData name="Srinivasa Rao" userId="a6b54366-f13d-4292-8bb4-f06c50909b1e" providerId="ADAL" clId="{56573334-6DCA-4293-AEB9-DA379A370FD1}" dt="2021-01-18T12:03:51.507" v="868" actId="165"/>
          <ac:spMkLst>
            <pc:docMk/>
            <pc:sldMk cId="3572692784" sldId="267"/>
            <ac:spMk id="133" creationId="{4B9FD990-FDD5-4091-A571-C6970F54DC42}"/>
          </ac:spMkLst>
        </pc:spChg>
        <pc:spChg chg="mod">
          <ac:chgData name="Srinivasa Rao" userId="a6b54366-f13d-4292-8bb4-f06c50909b1e" providerId="ADAL" clId="{56573334-6DCA-4293-AEB9-DA379A370FD1}" dt="2021-01-18T12:03:51.507" v="868" actId="165"/>
          <ac:spMkLst>
            <pc:docMk/>
            <pc:sldMk cId="3572692784" sldId="267"/>
            <ac:spMk id="135" creationId="{4E2C2D03-8434-4ED2-8C3D-0A7434D4075E}"/>
          </ac:spMkLst>
        </pc:spChg>
        <pc:spChg chg="mod">
          <ac:chgData name="Srinivasa Rao" userId="a6b54366-f13d-4292-8bb4-f06c50909b1e" providerId="ADAL" clId="{56573334-6DCA-4293-AEB9-DA379A370FD1}" dt="2021-01-18T12:03:51.507" v="868" actId="165"/>
          <ac:spMkLst>
            <pc:docMk/>
            <pc:sldMk cId="3572692784" sldId="267"/>
            <ac:spMk id="136" creationId="{4A0AA704-8559-4558-BD49-8E241F9F1284}"/>
          </ac:spMkLst>
        </pc:spChg>
        <pc:spChg chg="mod">
          <ac:chgData name="Srinivasa Rao" userId="a6b54366-f13d-4292-8bb4-f06c50909b1e" providerId="ADAL" clId="{56573334-6DCA-4293-AEB9-DA379A370FD1}" dt="2021-01-18T12:03:51.507" v="868" actId="165"/>
          <ac:spMkLst>
            <pc:docMk/>
            <pc:sldMk cId="3572692784" sldId="267"/>
            <ac:spMk id="137" creationId="{E10B9AFD-3546-451B-99B2-C7B8605DBF38}"/>
          </ac:spMkLst>
        </pc:spChg>
        <pc:spChg chg="mod">
          <ac:chgData name="Srinivasa Rao" userId="a6b54366-f13d-4292-8bb4-f06c50909b1e" providerId="ADAL" clId="{56573334-6DCA-4293-AEB9-DA379A370FD1}" dt="2021-01-18T12:03:51.507" v="868" actId="165"/>
          <ac:spMkLst>
            <pc:docMk/>
            <pc:sldMk cId="3572692784" sldId="267"/>
            <ac:spMk id="139" creationId="{4BCD3316-DD1D-417A-8E64-E36824EF4F19}"/>
          </ac:spMkLst>
        </pc:spChg>
        <pc:spChg chg="mod">
          <ac:chgData name="Srinivasa Rao" userId="a6b54366-f13d-4292-8bb4-f06c50909b1e" providerId="ADAL" clId="{56573334-6DCA-4293-AEB9-DA379A370FD1}" dt="2021-01-18T12:03:51.507" v="868" actId="165"/>
          <ac:spMkLst>
            <pc:docMk/>
            <pc:sldMk cId="3572692784" sldId="267"/>
            <ac:spMk id="140" creationId="{78CA221B-5162-44AD-A0CC-E0CEC23326B3}"/>
          </ac:spMkLst>
        </pc:spChg>
        <pc:spChg chg="mod">
          <ac:chgData name="Srinivasa Rao" userId="a6b54366-f13d-4292-8bb4-f06c50909b1e" providerId="ADAL" clId="{56573334-6DCA-4293-AEB9-DA379A370FD1}" dt="2021-01-18T12:03:51.507" v="868" actId="165"/>
          <ac:spMkLst>
            <pc:docMk/>
            <pc:sldMk cId="3572692784" sldId="267"/>
            <ac:spMk id="141" creationId="{2A907F00-0EF3-46B0-A1AF-44B09A21E921}"/>
          </ac:spMkLst>
        </pc:spChg>
        <pc:spChg chg="mod">
          <ac:chgData name="Srinivasa Rao" userId="a6b54366-f13d-4292-8bb4-f06c50909b1e" providerId="ADAL" clId="{56573334-6DCA-4293-AEB9-DA379A370FD1}" dt="2021-01-18T12:03:51.507" v="868" actId="165"/>
          <ac:spMkLst>
            <pc:docMk/>
            <pc:sldMk cId="3572692784" sldId="267"/>
            <ac:spMk id="143" creationId="{700F8D79-82BB-48EF-9888-0D0AEA45B1C5}"/>
          </ac:spMkLst>
        </pc:spChg>
        <pc:spChg chg="mod">
          <ac:chgData name="Srinivasa Rao" userId="a6b54366-f13d-4292-8bb4-f06c50909b1e" providerId="ADAL" clId="{56573334-6DCA-4293-AEB9-DA379A370FD1}" dt="2021-01-18T12:03:51.507" v="868" actId="165"/>
          <ac:spMkLst>
            <pc:docMk/>
            <pc:sldMk cId="3572692784" sldId="267"/>
            <ac:spMk id="144" creationId="{730886B1-1ACD-42E3-AC6B-E4805D149A4E}"/>
          </ac:spMkLst>
        </pc:spChg>
        <pc:spChg chg="mod">
          <ac:chgData name="Srinivasa Rao" userId="a6b54366-f13d-4292-8bb4-f06c50909b1e" providerId="ADAL" clId="{56573334-6DCA-4293-AEB9-DA379A370FD1}" dt="2021-01-18T12:03:51.507" v="868" actId="165"/>
          <ac:spMkLst>
            <pc:docMk/>
            <pc:sldMk cId="3572692784" sldId="267"/>
            <ac:spMk id="145" creationId="{33F5D102-A205-45C2-8C66-3D05E5F31C50}"/>
          </ac:spMkLst>
        </pc:spChg>
        <pc:spChg chg="mod">
          <ac:chgData name="Srinivasa Rao" userId="a6b54366-f13d-4292-8bb4-f06c50909b1e" providerId="ADAL" clId="{56573334-6DCA-4293-AEB9-DA379A370FD1}" dt="2021-01-18T12:03:51.507" v="868" actId="165"/>
          <ac:spMkLst>
            <pc:docMk/>
            <pc:sldMk cId="3572692784" sldId="267"/>
            <ac:spMk id="147" creationId="{96976D5D-3097-4364-B2CE-79A3DC79F347}"/>
          </ac:spMkLst>
        </pc:spChg>
        <pc:spChg chg="mod">
          <ac:chgData name="Srinivasa Rao" userId="a6b54366-f13d-4292-8bb4-f06c50909b1e" providerId="ADAL" clId="{56573334-6DCA-4293-AEB9-DA379A370FD1}" dt="2021-01-18T12:03:51.507" v="868" actId="165"/>
          <ac:spMkLst>
            <pc:docMk/>
            <pc:sldMk cId="3572692784" sldId="267"/>
            <ac:spMk id="148" creationId="{4B340F91-5C2C-40FE-BF26-2BF0E58B883D}"/>
          </ac:spMkLst>
        </pc:spChg>
        <pc:spChg chg="mod">
          <ac:chgData name="Srinivasa Rao" userId="a6b54366-f13d-4292-8bb4-f06c50909b1e" providerId="ADAL" clId="{56573334-6DCA-4293-AEB9-DA379A370FD1}" dt="2021-01-18T12:03:51.507" v="868" actId="165"/>
          <ac:spMkLst>
            <pc:docMk/>
            <pc:sldMk cId="3572692784" sldId="267"/>
            <ac:spMk id="149" creationId="{E05DF2DF-1278-4205-A86D-D26092C9EEB3}"/>
          </ac:spMkLst>
        </pc:spChg>
        <pc:spChg chg="mod">
          <ac:chgData name="Srinivasa Rao" userId="a6b54366-f13d-4292-8bb4-f06c50909b1e" providerId="ADAL" clId="{56573334-6DCA-4293-AEB9-DA379A370FD1}" dt="2021-01-18T12:03:51.507" v="868" actId="165"/>
          <ac:spMkLst>
            <pc:docMk/>
            <pc:sldMk cId="3572692784" sldId="267"/>
            <ac:spMk id="151" creationId="{0423DB0F-78A3-473A-AE88-FDBAC98C8CA4}"/>
          </ac:spMkLst>
        </pc:spChg>
        <pc:spChg chg="mod">
          <ac:chgData name="Srinivasa Rao" userId="a6b54366-f13d-4292-8bb4-f06c50909b1e" providerId="ADAL" clId="{56573334-6DCA-4293-AEB9-DA379A370FD1}" dt="2021-01-18T12:03:51.507" v="868" actId="165"/>
          <ac:spMkLst>
            <pc:docMk/>
            <pc:sldMk cId="3572692784" sldId="267"/>
            <ac:spMk id="152" creationId="{1B3E2A2F-0667-4639-A580-6F930F6BFD66}"/>
          </ac:spMkLst>
        </pc:spChg>
        <pc:spChg chg="mod">
          <ac:chgData name="Srinivasa Rao" userId="a6b54366-f13d-4292-8bb4-f06c50909b1e" providerId="ADAL" clId="{56573334-6DCA-4293-AEB9-DA379A370FD1}" dt="2021-01-18T12:03:51.507" v="868" actId="165"/>
          <ac:spMkLst>
            <pc:docMk/>
            <pc:sldMk cId="3572692784" sldId="267"/>
            <ac:spMk id="153" creationId="{63C4B278-FCE8-4970-B85F-D99444BE7F5A}"/>
          </ac:spMkLst>
        </pc:spChg>
        <pc:spChg chg="mod">
          <ac:chgData name="Srinivasa Rao" userId="a6b54366-f13d-4292-8bb4-f06c50909b1e" providerId="ADAL" clId="{56573334-6DCA-4293-AEB9-DA379A370FD1}" dt="2021-01-18T12:03:51.507" v="868" actId="165"/>
          <ac:spMkLst>
            <pc:docMk/>
            <pc:sldMk cId="3572692784" sldId="267"/>
            <ac:spMk id="154" creationId="{430A8308-2F92-4554-BC9A-9CC5F6F19118}"/>
          </ac:spMkLst>
        </pc:spChg>
        <pc:spChg chg="mod">
          <ac:chgData name="Srinivasa Rao" userId="a6b54366-f13d-4292-8bb4-f06c50909b1e" providerId="ADAL" clId="{56573334-6DCA-4293-AEB9-DA379A370FD1}" dt="2021-01-18T12:03:51.507" v="868" actId="165"/>
          <ac:spMkLst>
            <pc:docMk/>
            <pc:sldMk cId="3572692784" sldId="267"/>
            <ac:spMk id="156" creationId="{1DAD97BE-EB4E-4062-80F5-65291947B96A}"/>
          </ac:spMkLst>
        </pc:spChg>
        <pc:spChg chg="mod">
          <ac:chgData name="Srinivasa Rao" userId="a6b54366-f13d-4292-8bb4-f06c50909b1e" providerId="ADAL" clId="{56573334-6DCA-4293-AEB9-DA379A370FD1}" dt="2021-01-18T12:03:51.507" v="868" actId="165"/>
          <ac:spMkLst>
            <pc:docMk/>
            <pc:sldMk cId="3572692784" sldId="267"/>
            <ac:spMk id="157" creationId="{AF2AE94D-0F52-426E-A272-7E90A5939C83}"/>
          </ac:spMkLst>
        </pc:spChg>
        <pc:spChg chg="mod">
          <ac:chgData name="Srinivasa Rao" userId="a6b54366-f13d-4292-8bb4-f06c50909b1e" providerId="ADAL" clId="{56573334-6DCA-4293-AEB9-DA379A370FD1}" dt="2021-01-18T12:03:51.507" v="868" actId="165"/>
          <ac:spMkLst>
            <pc:docMk/>
            <pc:sldMk cId="3572692784" sldId="267"/>
            <ac:spMk id="159" creationId="{5178AD9F-E1EB-484E-950D-070DAD24760C}"/>
          </ac:spMkLst>
        </pc:spChg>
        <pc:spChg chg="mod">
          <ac:chgData name="Srinivasa Rao" userId="a6b54366-f13d-4292-8bb4-f06c50909b1e" providerId="ADAL" clId="{56573334-6DCA-4293-AEB9-DA379A370FD1}" dt="2021-01-18T12:03:51.507" v="868" actId="165"/>
          <ac:spMkLst>
            <pc:docMk/>
            <pc:sldMk cId="3572692784" sldId="267"/>
            <ac:spMk id="160" creationId="{C5600478-2375-4E9E-B5B9-716834F9A5AB}"/>
          </ac:spMkLst>
        </pc:spChg>
        <pc:spChg chg="mod">
          <ac:chgData name="Srinivasa Rao" userId="a6b54366-f13d-4292-8bb4-f06c50909b1e" providerId="ADAL" clId="{56573334-6DCA-4293-AEB9-DA379A370FD1}" dt="2021-01-18T12:03:51.507" v="868" actId="165"/>
          <ac:spMkLst>
            <pc:docMk/>
            <pc:sldMk cId="3572692784" sldId="267"/>
            <ac:spMk id="161" creationId="{7577E7AF-E823-46A3-BADE-4310F9B67862}"/>
          </ac:spMkLst>
        </pc:spChg>
        <pc:spChg chg="mod">
          <ac:chgData name="Srinivasa Rao" userId="a6b54366-f13d-4292-8bb4-f06c50909b1e" providerId="ADAL" clId="{56573334-6DCA-4293-AEB9-DA379A370FD1}" dt="2021-01-18T12:03:51.507" v="868" actId="165"/>
          <ac:spMkLst>
            <pc:docMk/>
            <pc:sldMk cId="3572692784" sldId="267"/>
            <ac:spMk id="162" creationId="{B7639079-5A28-4DEE-A050-83A253E74E3D}"/>
          </ac:spMkLst>
        </pc:spChg>
        <pc:spChg chg="mod">
          <ac:chgData name="Srinivasa Rao" userId="a6b54366-f13d-4292-8bb4-f06c50909b1e" providerId="ADAL" clId="{56573334-6DCA-4293-AEB9-DA379A370FD1}" dt="2021-01-18T12:03:51.507" v="868" actId="165"/>
          <ac:spMkLst>
            <pc:docMk/>
            <pc:sldMk cId="3572692784" sldId="267"/>
            <ac:spMk id="163" creationId="{0053B1EA-B571-4CBE-95A6-A094F51C2AFD}"/>
          </ac:spMkLst>
        </pc:spChg>
        <pc:spChg chg="mod">
          <ac:chgData name="Srinivasa Rao" userId="a6b54366-f13d-4292-8bb4-f06c50909b1e" providerId="ADAL" clId="{56573334-6DCA-4293-AEB9-DA379A370FD1}" dt="2021-01-18T12:03:51.507" v="868" actId="165"/>
          <ac:spMkLst>
            <pc:docMk/>
            <pc:sldMk cId="3572692784" sldId="267"/>
            <ac:spMk id="164" creationId="{901319AF-977B-4B40-AC40-1612485F5E67}"/>
          </ac:spMkLst>
        </pc:spChg>
        <pc:spChg chg="mod">
          <ac:chgData name="Srinivasa Rao" userId="a6b54366-f13d-4292-8bb4-f06c50909b1e" providerId="ADAL" clId="{56573334-6DCA-4293-AEB9-DA379A370FD1}" dt="2021-01-18T12:03:51.507" v="868" actId="165"/>
          <ac:spMkLst>
            <pc:docMk/>
            <pc:sldMk cId="3572692784" sldId="267"/>
            <ac:spMk id="165" creationId="{8B34961C-D4CB-43AA-9D6A-2628F5CFC3DF}"/>
          </ac:spMkLst>
        </pc:spChg>
        <pc:spChg chg="mod">
          <ac:chgData name="Srinivasa Rao" userId="a6b54366-f13d-4292-8bb4-f06c50909b1e" providerId="ADAL" clId="{56573334-6DCA-4293-AEB9-DA379A370FD1}" dt="2021-01-18T12:03:51.507" v="868" actId="165"/>
          <ac:spMkLst>
            <pc:docMk/>
            <pc:sldMk cId="3572692784" sldId="267"/>
            <ac:spMk id="166" creationId="{DBCDCFC3-EEF5-4ED5-AEF0-B9D7A3F535C3}"/>
          </ac:spMkLst>
        </pc:spChg>
        <pc:spChg chg="mod">
          <ac:chgData name="Srinivasa Rao" userId="a6b54366-f13d-4292-8bb4-f06c50909b1e" providerId="ADAL" clId="{56573334-6DCA-4293-AEB9-DA379A370FD1}" dt="2021-01-18T12:03:51.507" v="868" actId="165"/>
          <ac:spMkLst>
            <pc:docMk/>
            <pc:sldMk cId="3572692784" sldId="267"/>
            <ac:spMk id="167" creationId="{55B7B06B-D5E0-4AAC-B9D5-EFD11066BFF7}"/>
          </ac:spMkLst>
        </pc:spChg>
        <pc:spChg chg="mod">
          <ac:chgData name="Srinivasa Rao" userId="a6b54366-f13d-4292-8bb4-f06c50909b1e" providerId="ADAL" clId="{56573334-6DCA-4293-AEB9-DA379A370FD1}" dt="2021-01-18T12:03:51.507" v="868" actId="165"/>
          <ac:spMkLst>
            <pc:docMk/>
            <pc:sldMk cId="3572692784" sldId="267"/>
            <ac:spMk id="168" creationId="{FD4D1913-DC9E-4008-A8E8-ACC1F47FE57A}"/>
          </ac:spMkLst>
        </pc:spChg>
        <pc:spChg chg="mod">
          <ac:chgData name="Srinivasa Rao" userId="a6b54366-f13d-4292-8bb4-f06c50909b1e" providerId="ADAL" clId="{56573334-6DCA-4293-AEB9-DA379A370FD1}" dt="2021-01-18T12:03:51.507" v="868" actId="165"/>
          <ac:spMkLst>
            <pc:docMk/>
            <pc:sldMk cId="3572692784" sldId="267"/>
            <ac:spMk id="169" creationId="{BC07111F-B079-4A2C-9894-D89E5D6AE89A}"/>
          </ac:spMkLst>
        </pc:spChg>
        <pc:spChg chg="mod">
          <ac:chgData name="Srinivasa Rao" userId="a6b54366-f13d-4292-8bb4-f06c50909b1e" providerId="ADAL" clId="{56573334-6DCA-4293-AEB9-DA379A370FD1}" dt="2021-01-18T12:03:51.507" v="868" actId="165"/>
          <ac:spMkLst>
            <pc:docMk/>
            <pc:sldMk cId="3572692784" sldId="267"/>
            <ac:spMk id="170" creationId="{FBBEF12B-3D37-4D9B-A831-16D3A7B71DC9}"/>
          </ac:spMkLst>
        </pc:spChg>
        <pc:spChg chg="mod">
          <ac:chgData name="Srinivasa Rao" userId="a6b54366-f13d-4292-8bb4-f06c50909b1e" providerId="ADAL" clId="{56573334-6DCA-4293-AEB9-DA379A370FD1}" dt="2021-01-18T12:03:51.507" v="868" actId="165"/>
          <ac:spMkLst>
            <pc:docMk/>
            <pc:sldMk cId="3572692784" sldId="267"/>
            <ac:spMk id="171" creationId="{439FE6A3-35EF-44E4-A22A-D584587C95D4}"/>
          </ac:spMkLst>
        </pc:spChg>
        <pc:spChg chg="mod">
          <ac:chgData name="Srinivasa Rao" userId="a6b54366-f13d-4292-8bb4-f06c50909b1e" providerId="ADAL" clId="{56573334-6DCA-4293-AEB9-DA379A370FD1}" dt="2021-01-18T12:03:51.507" v="868" actId="165"/>
          <ac:spMkLst>
            <pc:docMk/>
            <pc:sldMk cId="3572692784" sldId="267"/>
            <ac:spMk id="172" creationId="{FB44F983-D3AE-4445-A715-AEDFA4EE3231}"/>
          </ac:spMkLst>
        </pc:spChg>
        <pc:spChg chg="mod">
          <ac:chgData name="Srinivasa Rao" userId="a6b54366-f13d-4292-8bb4-f06c50909b1e" providerId="ADAL" clId="{56573334-6DCA-4293-AEB9-DA379A370FD1}" dt="2021-01-18T12:03:51.507" v="868" actId="165"/>
          <ac:spMkLst>
            <pc:docMk/>
            <pc:sldMk cId="3572692784" sldId="267"/>
            <ac:spMk id="173" creationId="{718803D8-444B-4AD6-A537-27C6AD7C37A0}"/>
          </ac:spMkLst>
        </pc:spChg>
        <pc:spChg chg="mod">
          <ac:chgData name="Srinivasa Rao" userId="a6b54366-f13d-4292-8bb4-f06c50909b1e" providerId="ADAL" clId="{56573334-6DCA-4293-AEB9-DA379A370FD1}" dt="2021-01-18T12:03:51.507" v="868" actId="165"/>
          <ac:spMkLst>
            <pc:docMk/>
            <pc:sldMk cId="3572692784" sldId="267"/>
            <ac:spMk id="174" creationId="{342E0FEF-FF37-4BB7-AFA4-C6703981FC7F}"/>
          </ac:spMkLst>
        </pc:spChg>
        <pc:spChg chg="mod">
          <ac:chgData name="Srinivasa Rao" userId="a6b54366-f13d-4292-8bb4-f06c50909b1e" providerId="ADAL" clId="{56573334-6DCA-4293-AEB9-DA379A370FD1}" dt="2021-01-18T12:03:51.507" v="868" actId="165"/>
          <ac:spMkLst>
            <pc:docMk/>
            <pc:sldMk cId="3572692784" sldId="267"/>
            <ac:spMk id="175" creationId="{6DF490D7-16D9-4323-8A4C-7DA8913B1078}"/>
          </ac:spMkLst>
        </pc:spChg>
        <pc:spChg chg="mod">
          <ac:chgData name="Srinivasa Rao" userId="a6b54366-f13d-4292-8bb4-f06c50909b1e" providerId="ADAL" clId="{56573334-6DCA-4293-AEB9-DA379A370FD1}" dt="2021-01-18T11:55:15.850" v="729" actId="1035"/>
          <ac:spMkLst>
            <pc:docMk/>
            <pc:sldMk cId="3572692784" sldId="267"/>
            <ac:spMk id="176" creationId="{9C2524FD-8D11-4713-8EDA-81E81B448E5F}"/>
          </ac:spMkLst>
        </pc:spChg>
        <pc:spChg chg="mod">
          <ac:chgData name="Srinivasa Rao" userId="a6b54366-f13d-4292-8bb4-f06c50909b1e" providerId="ADAL" clId="{56573334-6DCA-4293-AEB9-DA379A370FD1}" dt="2021-01-18T12:05:04.190" v="883" actId="164"/>
          <ac:spMkLst>
            <pc:docMk/>
            <pc:sldMk cId="3572692784" sldId="267"/>
            <ac:spMk id="177" creationId="{1B5CA996-28E0-4872-A623-F3474EE063C0}"/>
          </ac:spMkLst>
        </pc:spChg>
        <pc:spChg chg="mod">
          <ac:chgData name="Srinivasa Rao" userId="a6b54366-f13d-4292-8bb4-f06c50909b1e" providerId="ADAL" clId="{56573334-6DCA-4293-AEB9-DA379A370FD1}" dt="2021-01-18T11:06:39.147" v="9" actId="1076"/>
          <ac:spMkLst>
            <pc:docMk/>
            <pc:sldMk cId="3572692784" sldId="267"/>
            <ac:spMk id="178" creationId="{A9E45DAF-22A9-4978-8EB1-CDA6A599026F}"/>
          </ac:spMkLst>
        </pc:spChg>
        <pc:spChg chg="mod">
          <ac:chgData name="Srinivasa Rao" userId="a6b54366-f13d-4292-8bb4-f06c50909b1e" providerId="ADAL" clId="{56573334-6DCA-4293-AEB9-DA379A370FD1}" dt="2021-01-18T11:06:31.508" v="8" actId="1076"/>
          <ac:spMkLst>
            <pc:docMk/>
            <pc:sldMk cId="3572692784" sldId="267"/>
            <ac:spMk id="179" creationId="{ACAAA8E7-243A-4499-BD9B-8D5AB00EF3FD}"/>
          </ac:spMkLst>
        </pc:spChg>
        <pc:spChg chg="add mod">
          <ac:chgData name="Srinivasa Rao" userId="a6b54366-f13d-4292-8bb4-f06c50909b1e" providerId="ADAL" clId="{56573334-6DCA-4293-AEB9-DA379A370FD1}" dt="2021-01-18T12:03:33.723" v="865" actId="164"/>
          <ac:spMkLst>
            <pc:docMk/>
            <pc:sldMk cId="3572692784" sldId="267"/>
            <ac:spMk id="180" creationId="{28D0F103-33C7-4A4B-AA38-2088EB32D1AC}"/>
          </ac:spMkLst>
        </pc:spChg>
        <pc:spChg chg="add mod">
          <ac:chgData name="Srinivasa Rao" userId="a6b54366-f13d-4292-8bb4-f06c50909b1e" providerId="ADAL" clId="{56573334-6DCA-4293-AEB9-DA379A370FD1}" dt="2021-01-18T12:03:33.723" v="865" actId="164"/>
          <ac:spMkLst>
            <pc:docMk/>
            <pc:sldMk cId="3572692784" sldId="267"/>
            <ac:spMk id="181" creationId="{6E02E650-B3C1-49F3-ACBF-41D7FFEA2E80}"/>
          </ac:spMkLst>
        </pc:spChg>
        <pc:spChg chg="add mod">
          <ac:chgData name="Srinivasa Rao" userId="a6b54366-f13d-4292-8bb4-f06c50909b1e" providerId="ADAL" clId="{56573334-6DCA-4293-AEB9-DA379A370FD1}" dt="2021-01-18T12:03:33.723" v="865" actId="164"/>
          <ac:spMkLst>
            <pc:docMk/>
            <pc:sldMk cId="3572692784" sldId="267"/>
            <ac:spMk id="182" creationId="{AAC9BA44-30FD-4762-9D1C-77FCC541480F}"/>
          </ac:spMkLst>
        </pc:spChg>
        <pc:spChg chg="add mod">
          <ac:chgData name="Srinivasa Rao" userId="a6b54366-f13d-4292-8bb4-f06c50909b1e" providerId="ADAL" clId="{56573334-6DCA-4293-AEB9-DA379A370FD1}" dt="2021-01-18T12:03:33.723" v="865" actId="164"/>
          <ac:spMkLst>
            <pc:docMk/>
            <pc:sldMk cId="3572692784" sldId="267"/>
            <ac:spMk id="183" creationId="{3D057CFD-8675-474E-931F-FB02453E4689}"/>
          </ac:spMkLst>
        </pc:spChg>
        <pc:spChg chg="add mod">
          <ac:chgData name="Srinivasa Rao" userId="a6b54366-f13d-4292-8bb4-f06c50909b1e" providerId="ADAL" clId="{56573334-6DCA-4293-AEB9-DA379A370FD1}" dt="2021-01-18T12:03:36.545" v="866" actId="164"/>
          <ac:spMkLst>
            <pc:docMk/>
            <pc:sldMk cId="3572692784" sldId="267"/>
            <ac:spMk id="184" creationId="{9BFAAA5D-0026-41CB-9BEF-A89F6FE63277}"/>
          </ac:spMkLst>
        </pc:spChg>
        <pc:spChg chg="add mod">
          <ac:chgData name="Srinivasa Rao" userId="a6b54366-f13d-4292-8bb4-f06c50909b1e" providerId="ADAL" clId="{56573334-6DCA-4293-AEB9-DA379A370FD1}" dt="2021-01-18T12:03:36.545" v="866" actId="164"/>
          <ac:spMkLst>
            <pc:docMk/>
            <pc:sldMk cId="3572692784" sldId="267"/>
            <ac:spMk id="185" creationId="{3B9B4983-A081-4667-9FD6-70D93BBE7F34}"/>
          </ac:spMkLst>
        </pc:spChg>
        <pc:spChg chg="add mod">
          <ac:chgData name="Srinivasa Rao" userId="a6b54366-f13d-4292-8bb4-f06c50909b1e" providerId="ADAL" clId="{56573334-6DCA-4293-AEB9-DA379A370FD1}" dt="2021-01-18T12:03:36.545" v="866" actId="164"/>
          <ac:spMkLst>
            <pc:docMk/>
            <pc:sldMk cId="3572692784" sldId="267"/>
            <ac:spMk id="186" creationId="{25C41CA9-551C-4AE2-A704-E9A3B5812FDA}"/>
          </ac:spMkLst>
        </pc:spChg>
        <pc:spChg chg="add mod">
          <ac:chgData name="Srinivasa Rao" userId="a6b54366-f13d-4292-8bb4-f06c50909b1e" providerId="ADAL" clId="{56573334-6DCA-4293-AEB9-DA379A370FD1}" dt="2021-01-18T12:03:36.545" v="866" actId="164"/>
          <ac:spMkLst>
            <pc:docMk/>
            <pc:sldMk cId="3572692784" sldId="267"/>
            <ac:spMk id="187" creationId="{8D7412C5-87DA-422F-9C07-D02ADBDBAC37}"/>
          </ac:spMkLst>
        </pc:spChg>
        <pc:spChg chg="add mod">
          <ac:chgData name="Srinivasa Rao" userId="a6b54366-f13d-4292-8bb4-f06c50909b1e" providerId="ADAL" clId="{56573334-6DCA-4293-AEB9-DA379A370FD1}" dt="2021-01-18T12:03:39.456" v="867" actId="164"/>
          <ac:spMkLst>
            <pc:docMk/>
            <pc:sldMk cId="3572692784" sldId="267"/>
            <ac:spMk id="188" creationId="{A0A8DCEC-2BB2-4E7C-AB7F-CDFDC781A288}"/>
          </ac:spMkLst>
        </pc:spChg>
        <pc:spChg chg="add mod">
          <ac:chgData name="Srinivasa Rao" userId="a6b54366-f13d-4292-8bb4-f06c50909b1e" providerId="ADAL" clId="{56573334-6DCA-4293-AEB9-DA379A370FD1}" dt="2021-01-18T12:03:39.456" v="867" actId="164"/>
          <ac:spMkLst>
            <pc:docMk/>
            <pc:sldMk cId="3572692784" sldId="267"/>
            <ac:spMk id="189" creationId="{88373D08-EEAE-430B-859A-58E613EF3CAB}"/>
          </ac:spMkLst>
        </pc:spChg>
        <pc:spChg chg="add mod">
          <ac:chgData name="Srinivasa Rao" userId="a6b54366-f13d-4292-8bb4-f06c50909b1e" providerId="ADAL" clId="{56573334-6DCA-4293-AEB9-DA379A370FD1}" dt="2021-01-18T12:03:39.456" v="867" actId="164"/>
          <ac:spMkLst>
            <pc:docMk/>
            <pc:sldMk cId="3572692784" sldId="267"/>
            <ac:spMk id="190" creationId="{C319BDE4-FE0F-4675-9609-BDD1F85B1851}"/>
          </ac:spMkLst>
        </pc:spChg>
        <pc:spChg chg="add mod">
          <ac:chgData name="Srinivasa Rao" userId="a6b54366-f13d-4292-8bb4-f06c50909b1e" providerId="ADAL" clId="{56573334-6DCA-4293-AEB9-DA379A370FD1}" dt="2021-01-18T12:03:39.456" v="867" actId="164"/>
          <ac:spMkLst>
            <pc:docMk/>
            <pc:sldMk cId="3572692784" sldId="267"/>
            <ac:spMk id="191" creationId="{94CBB436-7825-437B-AC0D-90117F9533BC}"/>
          </ac:spMkLst>
        </pc:spChg>
        <pc:spChg chg="mod">
          <ac:chgData name="Srinivasa Rao" userId="a6b54366-f13d-4292-8bb4-f06c50909b1e" providerId="ADAL" clId="{56573334-6DCA-4293-AEB9-DA379A370FD1}" dt="2021-01-18T12:04:00.317" v="872" actId="571"/>
          <ac:spMkLst>
            <pc:docMk/>
            <pc:sldMk cId="3572692784" sldId="267"/>
            <ac:spMk id="194" creationId="{A1722B31-8762-410C-8E36-1B86A5F8E146}"/>
          </ac:spMkLst>
        </pc:spChg>
        <pc:spChg chg="mod">
          <ac:chgData name="Srinivasa Rao" userId="a6b54366-f13d-4292-8bb4-f06c50909b1e" providerId="ADAL" clId="{56573334-6DCA-4293-AEB9-DA379A370FD1}" dt="2021-01-18T12:04:00.317" v="872" actId="571"/>
          <ac:spMkLst>
            <pc:docMk/>
            <pc:sldMk cId="3572692784" sldId="267"/>
            <ac:spMk id="195" creationId="{D24AFFE2-828F-4E4D-81F2-5AF1F824B3A3}"/>
          </ac:spMkLst>
        </pc:spChg>
        <pc:spChg chg="mod">
          <ac:chgData name="Srinivasa Rao" userId="a6b54366-f13d-4292-8bb4-f06c50909b1e" providerId="ADAL" clId="{56573334-6DCA-4293-AEB9-DA379A370FD1}" dt="2021-01-18T12:04:00.317" v="872" actId="571"/>
          <ac:spMkLst>
            <pc:docMk/>
            <pc:sldMk cId="3572692784" sldId="267"/>
            <ac:spMk id="196" creationId="{22B9BE75-BD54-4ECB-86CD-3270CBBB1076}"/>
          </ac:spMkLst>
        </pc:spChg>
        <pc:spChg chg="mod">
          <ac:chgData name="Srinivasa Rao" userId="a6b54366-f13d-4292-8bb4-f06c50909b1e" providerId="ADAL" clId="{56573334-6DCA-4293-AEB9-DA379A370FD1}" dt="2021-01-18T12:04:00.317" v="872" actId="571"/>
          <ac:spMkLst>
            <pc:docMk/>
            <pc:sldMk cId="3572692784" sldId="267"/>
            <ac:spMk id="197" creationId="{5298AA0F-F6B4-4937-99AC-75B3DE91C8ED}"/>
          </ac:spMkLst>
        </pc:spChg>
        <pc:spChg chg="mod">
          <ac:chgData name="Srinivasa Rao" userId="a6b54366-f13d-4292-8bb4-f06c50909b1e" providerId="ADAL" clId="{56573334-6DCA-4293-AEB9-DA379A370FD1}" dt="2021-01-18T12:04:00.317" v="872" actId="571"/>
          <ac:spMkLst>
            <pc:docMk/>
            <pc:sldMk cId="3572692784" sldId="267"/>
            <ac:spMk id="198" creationId="{EAF90A8C-AD81-4865-B7E3-4EE096AE712A}"/>
          </ac:spMkLst>
        </pc:spChg>
        <pc:spChg chg="mod">
          <ac:chgData name="Srinivasa Rao" userId="a6b54366-f13d-4292-8bb4-f06c50909b1e" providerId="ADAL" clId="{56573334-6DCA-4293-AEB9-DA379A370FD1}" dt="2021-01-18T12:04:00.317" v="872" actId="571"/>
          <ac:spMkLst>
            <pc:docMk/>
            <pc:sldMk cId="3572692784" sldId="267"/>
            <ac:spMk id="199" creationId="{281E33B5-0FED-4B05-A5CA-A8178FB2FB40}"/>
          </ac:spMkLst>
        </pc:spChg>
        <pc:spChg chg="mod">
          <ac:chgData name="Srinivasa Rao" userId="a6b54366-f13d-4292-8bb4-f06c50909b1e" providerId="ADAL" clId="{56573334-6DCA-4293-AEB9-DA379A370FD1}" dt="2021-01-18T12:04:00.317" v="872" actId="571"/>
          <ac:spMkLst>
            <pc:docMk/>
            <pc:sldMk cId="3572692784" sldId="267"/>
            <ac:spMk id="200" creationId="{6C2B1275-C58B-4A82-955D-8424D349FC8A}"/>
          </ac:spMkLst>
        </pc:spChg>
        <pc:spChg chg="mod">
          <ac:chgData name="Srinivasa Rao" userId="a6b54366-f13d-4292-8bb4-f06c50909b1e" providerId="ADAL" clId="{56573334-6DCA-4293-AEB9-DA379A370FD1}" dt="2021-01-18T12:04:00.317" v="872" actId="571"/>
          <ac:spMkLst>
            <pc:docMk/>
            <pc:sldMk cId="3572692784" sldId="267"/>
            <ac:spMk id="201" creationId="{612024E4-65BF-4E4A-8F00-59700EB78449}"/>
          </ac:spMkLst>
        </pc:spChg>
        <pc:spChg chg="mod">
          <ac:chgData name="Srinivasa Rao" userId="a6b54366-f13d-4292-8bb4-f06c50909b1e" providerId="ADAL" clId="{56573334-6DCA-4293-AEB9-DA379A370FD1}" dt="2021-01-18T12:04:02.273" v="873"/>
          <ac:spMkLst>
            <pc:docMk/>
            <pc:sldMk cId="3572692784" sldId="267"/>
            <ac:spMk id="204" creationId="{2F7C8326-680B-43C8-92BF-1967F96C3A22}"/>
          </ac:spMkLst>
        </pc:spChg>
        <pc:spChg chg="mod">
          <ac:chgData name="Srinivasa Rao" userId="a6b54366-f13d-4292-8bb4-f06c50909b1e" providerId="ADAL" clId="{56573334-6DCA-4293-AEB9-DA379A370FD1}" dt="2021-01-18T12:04:02.273" v="873"/>
          <ac:spMkLst>
            <pc:docMk/>
            <pc:sldMk cId="3572692784" sldId="267"/>
            <ac:spMk id="205" creationId="{C812B509-856A-4D99-9268-08080B72A0C2}"/>
          </ac:spMkLst>
        </pc:spChg>
        <pc:spChg chg="mod">
          <ac:chgData name="Srinivasa Rao" userId="a6b54366-f13d-4292-8bb4-f06c50909b1e" providerId="ADAL" clId="{56573334-6DCA-4293-AEB9-DA379A370FD1}" dt="2021-01-18T12:04:02.273" v="873"/>
          <ac:spMkLst>
            <pc:docMk/>
            <pc:sldMk cId="3572692784" sldId="267"/>
            <ac:spMk id="206" creationId="{62A6A3B6-38AE-4310-BCFE-DC81B170861B}"/>
          </ac:spMkLst>
        </pc:spChg>
        <pc:spChg chg="mod">
          <ac:chgData name="Srinivasa Rao" userId="a6b54366-f13d-4292-8bb4-f06c50909b1e" providerId="ADAL" clId="{56573334-6DCA-4293-AEB9-DA379A370FD1}" dt="2021-01-18T12:04:02.273" v="873"/>
          <ac:spMkLst>
            <pc:docMk/>
            <pc:sldMk cId="3572692784" sldId="267"/>
            <ac:spMk id="207" creationId="{192AFDA0-A1C5-4E5C-B6DF-AD86CBB71496}"/>
          </ac:spMkLst>
        </pc:spChg>
        <pc:spChg chg="mod">
          <ac:chgData name="Srinivasa Rao" userId="a6b54366-f13d-4292-8bb4-f06c50909b1e" providerId="ADAL" clId="{56573334-6DCA-4293-AEB9-DA379A370FD1}" dt="2021-01-18T12:04:02.273" v="873"/>
          <ac:spMkLst>
            <pc:docMk/>
            <pc:sldMk cId="3572692784" sldId="267"/>
            <ac:spMk id="208" creationId="{B872BD5F-FA42-4D7A-BC77-F76B83F195DF}"/>
          </ac:spMkLst>
        </pc:spChg>
        <pc:spChg chg="mod">
          <ac:chgData name="Srinivasa Rao" userId="a6b54366-f13d-4292-8bb4-f06c50909b1e" providerId="ADAL" clId="{56573334-6DCA-4293-AEB9-DA379A370FD1}" dt="2021-01-18T12:04:02.273" v="873"/>
          <ac:spMkLst>
            <pc:docMk/>
            <pc:sldMk cId="3572692784" sldId="267"/>
            <ac:spMk id="209" creationId="{398ACC78-F8E6-415F-80C8-A4F17D39AF5B}"/>
          </ac:spMkLst>
        </pc:spChg>
        <pc:spChg chg="mod">
          <ac:chgData name="Srinivasa Rao" userId="a6b54366-f13d-4292-8bb4-f06c50909b1e" providerId="ADAL" clId="{56573334-6DCA-4293-AEB9-DA379A370FD1}" dt="2021-01-18T12:04:02.273" v="873"/>
          <ac:spMkLst>
            <pc:docMk/>
            <pc:sldMk cId="3572692784" sldId="267"/>
            <ac:spMk id="210" creationId="{64A8BC0E-B86B-4D2C-B89F-6CB672AFF4C5}"/>
          </ac:spMkLst>
        </pc:spChg>
        <pc:spChg chg="mod">
          <ac:chgData name="Srinivasa Rao" userId="a6b54366-f13d-4292-8bb4-f06c50909b1e" providerId="ADAL" clId="{56573334-6DCA-4293-AEB9-DA379A370FD1}" dt="2021-01-18T12:04:02.273" v="873"/>
          <ac:spMkLst>
            <pc:docMk/>
            <pc:sldMk cId="3572692784" sldId="267"/>
            <ac:spMk id="211" creationId="{1F960D62-05BD-4ED9-88A8-EE7EEE574358}"/>
          </ac:spMkLst>
        </pc:spChg>
        <pc:spChg chg="mod">
          <ac:chgData name="Srinivasa Rao" userId="a6b54366-f13d-4292-8bb4-f06c50909b1e" providerId="ADAL" clId="{56573334-6DCA-4293-AEB9-DA379A370FD1}" dt="2021-01-18T12:04:36.280" v="880"/>
          <ac:spMkLst>
            <pc:docMk/>
            <pc:sldMk cId="3572692784" sldId="267"/>
            <ac:spMk id="214" creationId="{5925BBF9-5596-475B-A1A6-E97BCDE4F754}"/>
          </ac:spMkLst>
        </pc:spChg>
        <pc:spChg chg="mod">
          <ac:chgData name="Srinivasa Rao" userId="a6b54366-f13d-4292-8bb4-f06c50909b1e" providerId="ADAL" clId="{56573334-6DCA-4293-AEB9-DA379A370FD1}" dt="2021-01-18T12:04:36.280" v="880"/>
          <ac:spMkLst>
            <pc:docMk/>
            <pc:sldMk cId="3572692784" sldId="267"/>
            <ac:spMk id="215" creationId="{2BFD3684-C5FF-44EF-9768-0FC420F0310A}"/>
          </ac:spMkLst>
        </pc:spChg>
        <pc:spChg chg="mod">
          <ac:chgData name="Srinivasa Rao" userId="a6b54366-f13d-4292-8bb4-f06c50909b1e" providerId="ADAL" clId="{56573334-6DCA-4293-AEB9-DA379A370FD1}" dt="2021-01-18T12:04:36.280" v="880"/>
          <ac:spMkLst>
            <pc:docMk/>
            <pc:sldMk cId="3572692784" sldId="267"/>
            <ac:spMk id="216" creationId="{CDC3D56E-67D1-4151-8665-B9DCD7FD2C2A}"/>
          </ac:spMkLst>
        </pc:spChg>
        <pc:spChg chg="mod">
          <ac:chgData name="Srinivasa Rao" userId="a6b54366-f13d-4292-8bb4-f06c50909b1e" providerId="ADAL" clId="{56573334-6DCA-4293-AEB9-DA379A370FD1}" dt="2021-01-18T12:04:36.280" v="880"/>
          <ac:spMkLst>
            <pc:docMk/>
            <pc:sldMk cId="3572692784" sldId="267"/>
            <ac:spMk id="217" creationId="{F39723AC-83B8-41BF-8BC0-B85279A36B3B}"/>
          </ac:spMkLst>
        </pc:spChg>
        <pc:spChg chg="mod">
          <ac:chgData name="Srinivasa Rao" userId="a6b54366-f13d-4292-8bb4-f06c50909b1e" providerId="ADAL" clId="{56573334-6DCA-4293-AEB9-DA379A370FD1}" dt="2021-01-18T12:04:36.280" v="880"/>
          <ac:spMkLst>
            <pc:docMk/>
            <pc:sldMk cId="3572692784" sldId="267"/>
            <ac:spMk id="218" creationId="{2FCFA850-4DAC-4005-9A40-96279A708BA2}"/>
          </ac:spMkLst>
        </pc:spChg>
        <pc:spChg chg="mod">
          <ac:chgData name="Srinivasa Rao" userId="a6b54366-f13d-4292-8bb4-f06c50909b1e" providerId="ADAL" clId="{56573334-6DCA-4293-AEB9-DA379A370FD1}" dt="2021-01-18T12:04:36.280" v="880"/>
          <ac:spMkLst>
            <pc:docMk/>
            <pc:sldMk cId="3572692784" sldId="267"/>
            <ac:spMk id="219" creationId="{89BCD131-C654-48BF-9438-003C6A0E0EA5}"/>
          </ac:spMkLst>
        </pc:spChg>
        <pc:spChg chg="mod">
          <ac:chgData name="Srinivasa Rao" userId="a6b54366-f13d-4292-8bb4-f06c50909b1e" providerId="ADAL" clId="{56573334-6DCA-4293-AEB9-DA379A370FD1}" dt="2021-01-18T12:04:36.280" v="880"/>
          <ac:spMkLst>
            <pc:docMk/>
            <pc:sldMk cId="3572692784" sldId="267"/>
            <ac:spMk id="220" creationId="{A713EF5B-81EB-45B0-BFFD-6A4AC232040A}"/>
          </ac:spMkLst>
        </pc:spChg>
        <pc:spChg chg="mod">
          <ac:chgData name="Srinivasa Rao" userId="a6b54366-f13d-4292-8bb4-f06c50909b1e" providerId="ADAL" clId="{56573334-6DCA-4293-AEB9-DA379A370FD1}" dt="2021-01-18T12:04:36.280" v="880"/>
          <ac:spMkLst>
            <pc:docMk/>
            <pc:sldMk cId="3572692784" sldId="267"/>
            <ac:spMk id="221" creationId="{B20A4468-C198-468E-97C3-A6F6CBF55CA3}"/>
          </ac:spMkLst>
        </pc:spChg>
        <pc:grpChg chg="add del mod">
          <ac:chgData name="Srinivasa Rao" userId="a6b54366-f13d-4292-8bb4-f06c50909b1e" providerId="ADAL" clId="{56573334-6DCA-4293-AEB9-DA379A370FD1}" dt="2021-01-18T12:03:51.507" v="868" actId="165"/>
          <ac:grpSpMkLst>
            <pc:docMk/>
            <pc:sldMk cId="3572692784" sldId="267"/>
            <ac:grpSpMk id="2" creationId="{A3D08BFB-3241-4433-B662-BA2D25845AD8}"/>
          </ac:grpSpMkLst>
        </pc:grpChg>
        <pc:grpChg chg="add mod">
          <ac:chgData name="Srinivasa Rao" userId="a6b54366-f13d-4292-8bb4-f06c50909b1e" providerId="ADAL" clId="{56573334-6DCA-4293-AEB9-DA379A370FD1}" dt="2021-01-18T12:03:33.723" v="865" actId="164"/>
          <ac:grpSpMkLst>
            <pc:docMk/>
            <pc:sldMk cId="3572692784" sldId="267"/>
            <ac:grpSpMk id="29" creationId="{C823D27F-1159-463F-8367-8774E97185DD}"/>
          </ac:grpSpMkLst>
        </pc:grpChg>
        <pc:grpChg chg="add mod">
          <ac:chgData name="Srinivasa Rao" userId="a6b54366-f13d-4292-8bb4-f06c50909b1e" providerId="ADAL" clId="{56573334-6DCA-4293-AEB9-DA379A370FD1}" dt="2021-01-18T12:03:36.545" v="866" actId="164"/>
          <ac:grpSpMkLst>
            <pc:docMk/>
            <pc:sldMk cId="3572692784" sldId="267"/>
            <ac:grpSpMk id="30" creationId="{9CF34BAF-D6E9-46FC-A777-04890325F253}"/>
          </ac:grpSpMkLst>
        </pc:grpChg>
        <pc:grpChg chg="add mod">
          <ac:chgData name="Srinivasa Rao" userId="a6b54366-f13d-4292-8bb4-f06c50909b1e" providerId="ADAL" clId="{56573334-6DCA-4293-AEB9-DA379A370FD1}" dt="2021-01-18T12:03:39.456" v="867" actId="164"/>
          <ac:grpSpMkLst>
            <pc:docMk/>
            <pc:sldMk cId="3572692784" sldId="267"/>
            <ac:grpSpMk id="31" creationId="{D4417760-3E3A-42C5-B31D-B59B4444F870}"/>
          </ac:grpSpMkLst>
        </pc:grpChg>
        <pc:grpChg chg="add mod">
          <ac:chgData name="Srinivasa Rao" userId="a6b54366-f13d-4292-8bb4-f06c50909b1e" providerId="ADAL" clId="{56573334-6DCA-4293-AEB9-DA379A370FD1}" dt="2021-01-18T12:04:51.462" v="882" actId="164"/>
          <ac:grpSpMkLst>
            <pc:docMk/>
            <pc:sldMk cId="3572692784" sldId="267"/>
            <ac:grpSpMk id="32" creationId="{5832FCCA-4016-48F5-9884-8BAD7913123C}"/>
          </ac:grpSpMkLst>
        </pc:grpChg>
        <pc:grpChg chg="add mod">
          <ac:chgData name="Srinivasa Rao" userId="a6b54366-f13d-4292-8bb4-f06c50909b1e" providerId="ADAL" clId="{56573334-6DCA-4293-AEB9-DA379A370FD1}" dt="2021-01-18T12:05:04.190" v="883" actId="164"/>
          <ac:grpSpMkLst>
            <pc:docMk/>
            <pc:sldMk cId="3572692784" sldId="267"/>
            <ac:grpSpMk id="33" creationId="{5C515258-704B-47BB-9F63-52C036D10D0B}"/>
          </ac:grpSpMkLst>
        </pc:grpChg>
        <pc:grpChg chg="mod">
          <ac:chgData name="Srinivasa Rao" userId="a6b54366-f13d-4292-8bb4-f06c50909b1e" providerId="ADAL" clId="{56573334-6DCA-4293-AEB9-DA379A370FD1}" dt="2021-01-18T12:05:04.190" v="883" actId="164"/>
          <ac:grpSpMkLst>
            <pc:docMk/>
            <pc:sldMk cId="3572692784" sldId="267"/>
            <ac:grpSpMk id="45" creationId="{95E21A25-8873-4104-908B-7E1831E7F67F}"/>
          </ac:grpSpMkLst>
        </pc:grpChg>
        <pc:grpChg chg="mod">
          <ac:chgData name="Srinivasa Rao" userId="a6b54366-f13d-4292-8bb4-f06c50909b1e" providerId="ADAL" clId="{56573334-6DCA-4293-AEB9-DA379A370FD1}" dt="2021-01-18T12:05:04.190" v="883" actId="164"/>
          <ac:grpSpMkLst>
            <pc:docMk/>
            <pc:sldMk cId="3572692784" sldId="267"/>
            <ac:grpSpMk id="46" creationId="{B0867541-C069-48AF-A18D-6959363843CA}"/>
          </ac:grpSpMkLst>
        </pc:grpChg>
        <pc:grpChg chg="mod">
          <ac:chgData name="Srinivasa Rao" userId="a6b54366-f13d-4292-8bb4-f06c50909b1e" providerId="ADAL" clId="{56573334-6DCA-4293-AEB9-DA379A370FD1}" dt="2021-01-18T12:05:04.190" v="883" actId="164"/>
          <ac:grpSpMkLst>
            <pc:docMk/>
            <pc:sldMk cId="3572692784" sldId="267"/>
            <ac:grpSpMk id="67" creationId="{E0CA1B70-F32D-4925-A6B8-57FF5D17BEC3}"/>
          </ac:grpSpMkLst>
        </pc:grpChg>
        <pc:grpChg chg="mod">
          <ac:chgData name="Srinivasa Rao" userId="a6b54366-f13d-4292-8bb4-f06c50909b1e" providerId="ADAL" clId="{56573334-6DCA-4293-AEB9-DA379A370FD1}" dt="2021-01-18T12:03:33.723" v="865" actId="164"/>
          <ac:grpSpMkLst>
            <pc:docMk/>
            <pc:sldMk cId="3572692784" sldId="267"/>
            <ac:grpSpMk id="88" creationId="{E1CB8334-7D65-408C-85E5-EE77B425D986}"/>
          </ac:grpSpMkLst>
        </pc:grpChg>
        <pc:grpChg chg="mod">
          <ac:chgData name="Srinivasa Rao" userId="a6b54366-f13d-4292-8bb4-f06c50909b1e" providerId="ADAL" clId="{56573334-6DCA-4293-AEB9-DA379A370FD1}" dt="2021-01-18T12:03:36.545" v="866" actId="164"/>
          <ac:grpSpMkLst>
            <pc:docMk/>
            <pc:sldMk cId="3572692784" sldId="267"/>
            <ac:grpSpMk id="89" creationId="{580470B1-3232-444F-918C-0427982E2A67}"/>
          </ac:grpSpMkLst>
        </pc:grpChg>
        <pc:grpChg chg="mod">
          <ac:chgData name="Srinivasa Rao" userId="a6b54366-f13d-4292-8bb4-f06c50909b1e" providerId="ADAL" clId="{56573334-6DCA-4293-AEB9-DA379A370FD1}" dt="2021-01-18T12:03:39.456" v="867" actId="164"/>
          <ac:grpSpMkLst>
            <pc:docMk/>
            <pc:sldMk cId="3572692784" sldId="267"/>
            <ac:grpSpMk id="94" creationId="{C76762B6-9D82-4EE2-A89F-42AF6C99C9EB}"/>
          </ac:grpSpMkLst>
        </pc:grpChg>
        <pc:grpChg chg="mod">
          <ac:chgData name="Srinivasa Rao" userId="a6b54366-f13d-4292-8bb4-f06c50909b1e" providerId="ADAL" clId="{56573334-6DCA-4293-AEB9-DA379A370FD1}" dt="2021-01-18T11:06:31.508" v="8" actId="1076"/>
          <ac:grpSpMkLst>
            <pc:docMk/>
            <pc:sldMk cId="3572692784" sldId="267"/>
            <ac:grpSpMk id="99" creationId="{9FDB058F-4A92-4ECA-8B42-D17C40239A24}"/>
          </ac:grpSpMkLst>
        </pc:grpChg>
        <pc:grpChg chg="del mod topLvl">
          <ac:chgData name="Srinivasa Rao" userId="a6b54366-f13d-4292-8bb4-f06c50909b1e" providerId="ADAL" clId="{56573334-6DCA-4293-AEB9-DA379A370FD1}" dt="2021-01-18T12:03:54.789" v="870" actId="478"/>
          <ac:grpSpMkLst>
            <pc:docMk/>
            <pc:sldMk cId="3572692784" sldId="267"/>
            <ac:grpSpMk id="120" creationId="{6A7B838E-2A52-451F-A638-8D3F957147F0}"/>
          </ac:grpSpMkLst>
        </pc:grpChg>
        <pc:grpChg chg="mod topLvl">
          <ac:chgData name="Srinivasa Rao" userId="a6b54366-f13d-4292-8bb4-f06c50909b1e" providerId="ADAL" clId="{56573334-6DCA-4293-AEB9-DA379A370FD1}" dt="2021-01-18T12:04:51.462" v="882" actId="164"/>
          <ac:grpSpMkLst>
            <pc:docMk/>
            <pc:sldMk cId="3572692784" sldId="267"/>
            <ac:grpSpMk id="129" creationId="{987B12FF-EA19-4D9F-9AD9-2CC0A30FE7AF}"/>
          </ac:grpSpMkLst>
        </pc:grpChg>
        <pc:grpChg chg="mod">
          <ac:chgData name="Srinivasa Rao" userId="a6b54366-f13d-4292-8bb4-f06c50909b1e" providerId="ADAL" clId="{56573334-6DCA-4293-AEB9-DA379A370FD1}" dt="2021-01-18T12:03:51.507" v="868" actId="165"/>
          <ac:grpSpMkLst>
            <pc:docMk/>
            <pc:sldMk cId="3572692784" sldId="267"/>
            <ac:grpSpMk id="132" creationId="{B7674615-BC6F-471B-B2A1-ECF3411C204E}"/>
          </ac:grpSpMkLst>
        </pc:grpChg>
        <pc:grpChg chg="add del mod topLvl">
          <ac:chgData name="Srinivasa Rao" userId="a6b54366-f13d-4292-8bb4-f06c50909b1e" providerId="ADAL" clId="{56573334-6DCA-4293-AEB9-DA379A370FD1}" dt="2021-01-18T12:04:35.189" v="879" actId="478"/>
          <ac:grpSpMkLst>
            <pc:docMk/>
            <pc:sldMk cId="3572692784" sldId="267"/>
            <ac:grpSpMk id="150" creationId="{FFC8191F-E552-46D0-A3AF-ECCFB59B6DE5}"/>
          </ac:grpSpMkLst>
        </pc:grpChg>
        <pc:grpChg chg="mod topLvl">
          <ac:chgData name="Srinivasa Rao" userId="a6b54366-f13d-4292-8bb4-f06c50909b1e" providerId="ADAL" clId="{56573334-6DCA-4293-AEB9-DA379A370FD1}" dt="2021-01-18T12:04:51.462" v="882" actId="164"/>
          <ac:grpSpMkLst>
            <pc:docMk/>
            <pc:sldMk cId="3572692784" sldId="267"/>
            <ac:grpSpMk id="155" creationId="{6E1739FE-CAB6-4511-82A7-9133CAC6BF23}"/>
          </ac:grpSpMkLst>
        </pc:grpChg>
        <pc:grpChg chg="mod">
          <ac:chgData name="Srinivasa Rao" userId="a6b54366-f13d-4292-8bb4-f06c50909b1e" providerId="ADAL" clId="{56573334-6DCA-4293-AEB9-DA379A370FD1}" dt="2021-01-18T12:03:51.507" v="868" actId="165"/>
          <ac:grpSpMkLst>
            <pc:docMk/>
            <pc:sldMk cId="3572692784" sldId="267"/>
            <ac:grpSpMk id="158" creationId="{29A1DD21-76F1-445F-8B68-E59BC2AB47BB}"/>
          </ac:grpSpMkLst>
        </pc:grpChg>
        <pc:grpChg chg="add mod">
          <ac:chgData name="Srinivasa Rao" userId="a6b54366-f13d-4292-8bb4-f06c50909b1e" providerId="ADAL" clId="{56573334-6DCA-4293-AEB9-DA379A370FD1}" dt="2021-01-18T12:04:00.317" v="872" actId="571"/>
          <ac:grpSpMkLst>
            <pc:docMk/>
            <pc:sldMk cId="3572692784" sldId="267"/>
            <ac:grpSpMk id="192" creationId="{AC73C3F9-29EE-434E-A79D-2F9AFE5ABD6E}"/>
          </ac:grpSpMkLst>
        </pc:grpChg>
        <pc:grpChg chg="mod">
          <ac:chgData name="Srinivasa Rao" userId="a6b54366-f13d-4292-8bb4-f06c50909b1e" providerId="ADAL" clId="{56573334-6DCA-4293-AEB9-DA379A370FD1}" dt="2021-01-18T12:04:00.317" v="872" actId="571"/>
          <ac:grpSpMkLst>
            <pc:docMk/>
            <pc:sldMk cId="3572692784" sldId="267"/>
            <ac:grpSpMk id="193" creationId="{A85D5F31-414B-4D6C-9253-5DB54DEC6F9D}"/>
          </ac:grpSpMkLst>
        </pc:grpChg>
        <pc:grpChg chg="add mod">
          <ac:chgData name="Srinivasa Rao" userId="a6b54366-f13d-4292-8bb4-f06c50909b1e" providerId="ADAL" clId="{56573334-6DCA-4293-AEB9-DA379A370FD1}" dt="2021-01-18T12:04:51.462" v="882" actId="164"/>
          <ac:grpSpMkLst>
            <pc:docMk/>
            <pc:sldMk cId="3572692784" sldId="267"/>
            <ac:grpSpMk id="202" creationId="{1558DDB4-4E83-4BAF-9E0A-0A5BE25025A8}"/>
          </ac:grpSpMkLst>
        </pc:grpChg>
        <pc:grpChg chg="mod">
          <ac:chgData name="Srinivasa Rao" userId="a6b54366-f13d-4292-8bb4-f06c50909b1e" providerId="ADAL" clId="{56573334-6DCA-4293-AEB9-DA379A370FD1}" dt="2021-01-18T12:04:02.273" v="873"/>
          <ac:grpSpMkLst>
            <pc:docMk/>
            <pc:sldMk cId="3572692784" sldId="267"/>
            <ac:grpSpMk id="203" creationId="{0AF07D66-64B9-4D3C-9DBB-94E67B61D4B5}"/>
          </ac:grpSpMkLst>
        </pc:grpChg>
        <pc:grpChg chg="add mod">
          <ac:chgData name="Srinivasa Rao" userId="a6b54366-f13d-4292-8bb4-f06c50909b1e" providerId="ADAL" clId="{56573334-6DCA-4293-AEB9-DA379A370FD1}" dt="2021-01-18T12:04:51.462" v="882" actId="164"/>
          <ac:grpSpMkLst>
            <pc:docMk/>
            <pc:sldMk cId="3572692784" sldId="267"/>
            <ac:grpSpMk id="212" creationId="{F6BC5ED7-30BC-433F-B20E-F06D234CC608}"/>
          </ac:grpSpMkLst>
        </pc:grpChg>
        <pc:grpChg chg="mod">
          <ac:chgData name="Srinivasa Rao" userId="a6b54366-f13d-4292-8bb4-f06c50909b1e" providerId="ADAL" clId="{56573334-6DCA-4293-AEB9-DA379A370FD1}" dt="2021-01-18T12:04:36.280" v="880"/>
          <ac:grpSpMkLst>
            <pc:docMk/>
            <pc:sldMk cId="3572692784" sldId="267"/>
            <ac:grpSpMk id="213" creationId="{B6EA6CC7-4E6B-4447-AE4D-A88EEEC0041F}"/>
          </ac:grpSpMkLst>
        </pc:grpChg>
      </pc:sldChg>
      <pc:sldChg chg="modSp add del mod">
        <pc:chgData name="Srinivasa Rao" userId="a6b54366-f13d-4292-8bb4-f06c50909b1e" providerId="ADAL" clId="{56573334-6DCA-4293-AEB9-DA379A370FD1}" dt="2021-01-19T07:19:01.606" v="937" actId="47"/>
        <pc:sldMkLst>
          <pc:docMk/>
          <pc:sldMk cId="1227499541" sldId="268"/>
        </pc:sldMkLst>
        <pc:spChg chg="mod">
          <ac:chgData name="Srinivasa Rao" userId="a6b54366-f13d-4292-8bb4-f06c50909b1e" providerId="ADAL" clId="{56573334-6DCA-4293-AEB9-DA379A370FD1}" dt="2021-01-18T11:32:17.170" v="213" actId="12"/>
          <ac:spMkLst>
            <pc:docMk/>
            <pc:sldMk cId="1227499541" sldId="268"/>
            <ac:spMk id="6" creationId="{B2492802-8B0C-4827-9851-9AFF7EA821E8}"/>
          </ac:spMkLst>
        </pc:spChg>
      </pc:sldChg>
      <pc:sldChg chg="modSp add del mod">
        <pc:chgData name="Srinivasa Rao" userId="a6b54366-f13d-4292-8bb4-f06c50909b1e" providerId="ADAL" clId="{56573334-6DCA-4293-AEB9-DA379A370FD1}" dt="2021-01-19T07:19:01.606" v="937" actId="47"/>
        <pc:sldMkLst>
          <pc:docMk/>
          <pc:sldMk cId="3365515152" sldId="269"/>
        </pc:sldMkLst>
        <pc:spChg chg="mod">
          <ac:chgData name="Srinivasa Rao" userId="a6b54366-f13d-4292-8bb4-f06c50909b1e" providerId="ADAL" clId="{56573334-6DCA-4293-AEB9-DA379A370FD1}" dt="2021-01-18T11:09:37.471" v="113" actId="20577"/>
          <ac:spMkLst>
            <pc:docMk/>
            <pc:sldMk cId="3365515152" sldId="269"/>
            <ac:spMk id="6" creationId="{B2492802-8B0C-4827-9851-9AFF7EA821E8}"/>
          </ac:spMkLst>
        </pc:spChg>
      </pc:sldChg>
      <pc:sldChg chg="addSp modSp add mod modAnim">
        <pc:chgData name="Srinivasa Rao" userId="a6b54366-f13d-4292-8bb4-f06c50909b1e" providerId="ADAL" clId="{56573334-6DCA-4293-AEB9-DA379A370FD1}" dt="2021-01-18T12:08:30.112" v="913" actId="13926"/>
        <pc:sldMkLst>
          <pc:docMk/>
          <pc:sldMk cId="3260781405" sldId="270"/>
        </pc:sldMkLst>
        <pc:spChg chg="add mod">
          <ac:chgData name="Srinivasa Rao" userId="a6b54366-f13d-4292-8bb4-f06c50909b1e" providerId="ADAL" clId="{56573334-6DCA-4293-AEB9-DA379A370FD1}" dt="2021-01-18T11:40:41.647" v="439" actId="1076"/>
          <ac:spMkLst>
            <pc:docMk/>
            <pc:sldMk cId="3260781405" sldId="270"/>
            <ac:spMk id="4" creationId="{822BEA75-835C-40A1-A84D-CADC0C39DAC9}"/>
          </ac:spMkLst>
        </pc:spChg>
        <pc:spChg chg="add mod">
          <ac:chgData name="Srinivasa Rao" userId="a6b54366-f13d-4292-8bb4-f06c50909b1e" providerId="ADAL" clId="{56573334-6DCA-4293-AEB9-DA379A370FD1}" dt="2021-01-18T11:42:48.858" v="457" actId="13926"/>
          <ac:spMkLst>
            <pc:docMk/>
            <pc:sldMk cId="3260781405" sldId="270"/>
            <ac:spMk id="5" creationId="{4631F16C-4033-42F6-BA8E-64A61788D8A2}"/>
          </ac:spMkLst>
        </pc:spChg>
        <pc:spChg chg="mod">
          <ac:chgData name="Srinivasa Rao" userId="a6b54366-f13d-4292-8bb4-f06c50909b1e" providerId="ADAL" clId="{56573334-6DCA-4293-AEB9-DA379A370FD1}" dt="2021-01-18T12:08:30.112" v="913" actId="13926"/>
          <ac:spMkLst>
            <pc:docMk/>
            <pc:sldMk cId="3260781405" sldId="270"/>
            <ac:spMk id="6" creationId="{B2492802-8B0C-4827-9851-9AFF7EA821E8}"/>
          </ac:spMkLst>
        </pc:spChg>
        <pc:spChg chg="add mod">
          <ac:chgData name="Srinivasa Rao" userId="a6b54366-f13d-4292-8bb4-f06c50909b1e" providerId="ADAL" clId="{56573334-6DCA-4293-AEB9-DA379A370FD1}" dt="2021-01-18T11:40:59.701" v="442" actId="207"/>
          <ac:spMkLst>
            <pc:docMk/>
            <pc:sldMk cId="3260781405" sldId="270"/>
            <ac:spMk id="7" creationId="{B73734E7-703C-4C9E-A4BE-ADBE0432A2CE}"/>
          </ac:spMkLst>
        </pc:spChg>
      </pc:sldChg>
      <pc:sldChg chg="add">
        <pc:chgData name="Srinivasa Rao" userId="a6b54366-f13d-4292-8bb4-f06c50909b1e" providerId="ADAL" clId="{56573334-6DCA-4293-AEB9-DA379A370FD1}" dt="2021-01-18T09:45:52.349" v="2"/>
        <pc:sldMkLst>
          <pc:docMk/>
          <pc:sldMk cId="630751771" sldId="271"/>
        </pc:sldMkLst>
      </pc:sldChg>
      <pc:sldChg chg="addSp delSp modSp add del mod setBg delAnim delDesignElem">
        <pc:chgData name="Srinivasa Rao" userId="a6b54366-f13d-4292-8bb4-f06c50909b1e" providerId="ADAL" clId="{56573334-6DCA-4293-AEB9-DA379A370FD1}" dt="2021-01-19T07:19:01.606" v="937" actId="47"/>
        <pc:sldMkLst>
          <pc:docMk/>
          <pc:sldMk cId="3091477094" sldId="272"/>
        </pc:sldMkLst>
        <pc:spChg chg="add mod">
          <ac:chgData name="Srinivasa Rao" userId="a6b54366-f13d-4292-8bb4-f06c50909b1e" providerId="ADAL" clId="{56573334-6DCA-4293-AEB9-DA379A370FD1}" dt="2021-01-18T11:48:51.726" v="518" actId="1076"/>
          <ac:spMkLst>
            <pc:docMk/>
            <pc:sldMk cId="3091477094" sldId="272"/>
            <ac:spMk id="2" creationId="{F555FB54-7145-41A4-B7AC-80E889E6930E}"/>
          </ac:spMkLst>
        </pc:spChg>
        <pc:spChg chg="add del">
          <ac:chgData name="Srinivasa Rao" userId="a6b54366-f13d-4292-8bb4-f06c50909b1e" providerId="ADAL" clId="{56573334-6DCA-4293-AEB9-DA379A370FD1}" dt="2021-01-18T11:45:33.714" v="498" actId="26606"/>
          <ac:spMkLst>
            <pc:docMk/>
            <pc:sldMk cId="3091477094" sldId="272"/>
            <ac:spMk id="9" creationId="{245A9F99-D9B1-4094-A2E2-B90AC1DB7B9C}"/>
          </ac:spMkLst>
        </pc:spChg>
        <pc:spChg chg="add del">
          <ac:chgData name="Srinivasa Rao" userId="a6b54366-f13d-4292-8bb4-f06c50909b1e" providerId="ADAL" clId="{56573334-6DCA-4293-AEB9-DA379A370FD1}" dt="2021-01-18T11:45:33.714" v="498" actId="26606"/>
          <ac:spMkLst>
            <pc:docMk/>
            <pc:sldMk cId="3091477094" sldId="272"/>
            <ac:spMk id="11" creationId="{B7FAF607-473A-4A43-A23D-BBFF5C4117BB}"/>
          </ac:spMkLst>
        </pc:spChg>
        <pc:spChg chg="add del">
          <ac:chgData name="Srinivasa Rao" userId="a6b54366-f13d-4292-8bb4-f06c50909b1e" providerId="ADAL" clId="{56573334-6DCA-4293-AEB9-DA379A370FD1}" dt="2021-01-18T11:45:36.003" v="500" actId="26606"/>
          <ac:spMkLst>
            <pc:docMk/>
            <pc:sldMk cId="3091477094" sldId="272"/>
            <ac:spMk id="18" creationId="{FF0330B1-AAAC-427D-8A95-40380162BC65}"/>
          </ac:spMkLst>
        </pc:spChg>
        <pc:spChg chg="add del">
          <ac:chgData name="Srinivasa Rao" userId="a6b54366-f13d-4292-8bb4-f06c50909b1e" providerId="ADAL" clId="{56573334-6DCA-4293-AEB9-DA379A370FD1}" dt="2021-01-18T11:47:19.317" v="504" actId="26606"/>
          <ac:spMkLst>
            <pc:docMk/>
            <pc:sldMk cId="3091477094" sldId="272"/>
            <ac:spMk id="21" creationId="{245A9F99-D9B1-4094-A2E2-B90AC1DB7B9C}"/>
          </ac:spMkLst>
        </pc:spChg>
        <pc:spChg chg="add del">
          <ac:chgData name="Srinivasa Rao" userId="a6b54366-f13d-4292-8bb4-f06c50909b1e" providerId="ADAL" clId="{56573334-6DCA-4293-AEB9-DA379A370FD1}" dt="2021-01-18T11:47:19.317" v="504" actId="26606"/>
          <ac:spMkLst>
            <pc:docMk/>
            <pc:sldMk cId="3091477094" sldId="272"/>
            <ac:spMk id="22" creationId="{B7FAF607-473A-4A43-A23D-BBFF5C4117BB}"/>
          </ac:spMkLst>
        </pc:spChg>
        <pc:spChg chg="add">
          <ac:chgData name="Srinivasa Rao" userId="a6b54366-f13d-4292-8bb4-f06c50909b1e" providerId="ADAL" clId="{56573334-6DCA-4293-AEB9-DA379A370FD1}" dt="2021-01-18T11:47:19.317" v="504" actId="26606"/>
          <ac:spMkLst>
            <pc:docMk/>
            <pc:sldMk cId="3091477094" sldId="272"/>
            <ac:spMk id="29" creationId="{91F32EBA-ED97-466E-8CFA-8382584155D0}"/>
          </ac:spMkLst>
        </pc:spChg>
        <pc:spChg chg="add">
          <ac:chgData name="Srinivasa Rao" userId="a6b54366-f13d-4292-8bb4-f06c50909b1e" providerId="ADAL" clId="{56573334-6DCA-4293-AEB9-DA379A370FD1}" dt="2021-01-18T11:47:19.317" v="504" actId="26606"/>
          <ac:spMkLst>
            <pc:docMk/>
            <pc:sldMk cId="3091477094" sldId="272"/>
            <ac:spMk id="31" creationId="{62A38935-BB53-4DF7-A56E-48DD25B685D7}"/>
          </ac:spMkLst>
        </pc:spChg>
        <pc:spChg chg="del">
          <ac:chgData name="Srinivasa Rao" userId="a6b54366-f13d-4292-8bb4-f06c50909b1e" providerId="ADAL" clId="{56573334-6DCA-4293-AEB9-DA379A370FD1}" dt="2021-01-18T11:44:51.115" v="469" actId="478"/>
          <ac:spMkLst>
            <pc:docMk/>
            <pc:sldMk cId="3091477094" sldId="272"/>
            <ac:spMk id="92"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3"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4"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5"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6"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7"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8" creationId="{00000000-0000-0000-0000-000000000000}"/>
          </ac:spMkLst>
        </pc:spChg>
        <pc:spChg chg="del">
          <ac:chgData name="Srinivasa Rao" userId="a6b54366-f13d-4292-8bb4-f06c50909b1e" providerId="ADAL" clId="{56573334-6DCA-4293-AEB9-DA379A370FD1}" dt="2021-01-18T11:44:51.115" v="469" actId="478"/>
          <ac:spMkLst>
            <pc:docMk/>
            <pc:sldMk cId="3091477094" sldId="272"/>
            <ac:spMk id="99" creationId="{00000000-0000-0000-0000-000000000000}"/>
          </ac:spMkLst>
        </pc:spChg>
        <pc:grpChg chg="add del">
          <ac:chgData name="Srinivasa Rao" userId="a6b54366-f13d-4292-8bb4-f06c50909b1e" providerId="ADAL" clId="{56573334-6DCA-4293-AEB9-DA379A370FD1}" dt="2021-01-18T11:45:33.714" v="498" actId="26606"/>
          <ac:grpSpMkLst>
            <pc:docMk/>
            <pc:sldMk cId="3091477094" sldId="272"/>
            <ac:grpSpMk id="13" creationId="{C5F6476F-D303-44D3-B30F-1BA348F0F64A}"/>
          </ac:grpSpMkLst>
        </pc:grpChg>
        <pc:grpChg chg="add del">
          <ac:chgData name="Srinivasa Rao" userId="a6b54366-f13d-4292-8bb4-f06c50909b1e" providerId="ADAL" clId="{56573334-6DCA-4293-AEB9-DA379A370FD1}" dt="2021-01-18T11:47:19.317" v="504" actId="26606"/>
          <ac:grpSpMkLst>
            <pc:docMk/>
            <pc:sldMk cId="3091477094" sldId="272"/>
            <ac:grpSpMk id="24" creationId="{C5F6476F-D303-44D3-B30F-1BA348F0F64A}"/>
          </ac:grpSpMkLst>
        </pc:grpChg>
        <pc:picChg chg="add del">
          <ac:chgData name="Srinivasa Rao" userId="a6b54366-f13d-4292-8bb4-f06c50909b1e" providerId="ADAL" clId="{56573334-6DCA-4293-AEB9-DA379A370FD1}" dt="2021-01-18T11:45:33.714" v="498" actId="26606"/>
          <ac:picMkLst>
            <pc:docMk/>
            <pc:sldMk cId="3091477094" sldId="272"/>
            <ac:picMk id="6" creationId="{B5C9A296-4AD9-4D40-87ED-1242EE6EE8FE}"/>
          </ac:picMkLst>
        </pc:picChg>
        <pc:picChg chg="add del">
          <ac:chgData name="Srinivasa Rao" userId="a6b54366-f13d-4292-8bb4-f06c50909b1e" providerId="ADAL" clId="{56573334-6DCA-4293-AEB9-DA379A370FD1}" dt="2021-01-18T11:45:36.003" v="500" actId="26606"/>
          <ac:picMkLst>
            <pc:docMk/>
            <pc:sldMk cId="3091477094" sldId="272"/>
            <ac:picMk id="19" creationId="{985EEEB6-F691-4B35-A7D5-928747A6DE82}"/>
          </ac:picMkLst>
        </pc:picChg>
        <pc:picChg chg="add mod ord">
          <ac:chgData name="Srinivasa Rao" userId="a6b54366-f13d-4292-8bb4-f06c50909b1e" providerId="ADAL" clId="{56573334-6DCA-4293-AEB9-DA379A370FD1}" dt="2021-01-18T11:48:17.442" v="505" actId="14826"/>
          <ac:picMkLst>
            <pc:docMk/>
            <pc:sldMk cId="3091477094" sldId="272"/>
            <ac:picMk id="23" creationId="{B5C9A296-4AD9-4D40-87ED-1242EE6EE8FE}"/>
          </ac:picMkLst>
        </pc:picChg>
        <pc:picChg chg="del">
          <ac:chgData name="Srinivasa Rao" userId="a6b54366-f13d-4292-8bb4-f06c50909b1e" providerId="ADAL" clId="{56573334-6DCA-4293-AEB9-DA379A370FD1}" dt="2021-01-18T11:44:51.115" v="469" actId="478"/>
          <ac:picMkLst>
            <pc:docMk/>
            <pc:sldMk cId="3091477094" sldId="272"/>
            <ac:picMk id="91" creationId="{00000000-0000-0000-0000-000000000000}"/>
          </ac:picMkLst>
        </pc:picChg>
      </pc:sldChg>
      <pc:sldChg chg="del">
        <pc:chgData name="Srinivasa Rao" userId="a6b54366-f13d-4292-8bb4-f06c50909b1e" providerId="ADAL" clId="{56573334-6DCA-4293-AEB9-DA379A370FD1}" dt="2021-01-19T07:19:01.606" v="937" actId="47"/>
        <pc:sldMkLst>
          <pc:docMk/>
          <pc:sldMk cId="1893916180" sldId="273"/>
        </pc:sldMkLst>
      </pc:sldChg>
      <pc:sldChg chg="addSp del delDesignElem">
        <pc:chgData name="Srinivasa Rao" userId="a6b54366-f13d-4292-8bb4-f06c50909b1e" providerId="ADAL" clId="{56573334-6DCA-4293-AEB9-DA379A370FD1}" dt="2021-01-18T11:49:22.382" v="520"/>
        <pc:sldMkLst>
          <pc:docMk/>
          <pc:sldMk cId="4281089960" sldId="273"/>
        </pc:sldMkLst>
        <pc:spChg chg="add">
          <ac:chgData name="Srinivasa Rao" userId="a6b54366-f13d-4292-8bb4-f06c50909b1e" providerId="ADAL" clId="{56573334-6DCA-4293-AEB9-DA379A370FD1}" dt="2021-01-18T11:49:22.382" v="520"/>
          <ac:spMkLst>
            <pc:docMk/>
            <pc:sldMk cId="4281089960" sldId="273"/>
            <ac:spMk id="29" creationId="{91F32EBA-ED97-466E-8CFA-8382584155D0}"/>
          </ac:spMkLst>
        </pc:spChg>
        <pc:spChg chg="add">
          <ac:chgData name="Srinivasa Rao" userId="a6b54366-f13d-4292-8bb4-f06c50909b1e" providerId="ADAL" clId="{56573334-6DCA-4293-AEB9-DA379A370FD1}" dt="2021-01-18T11:49:22.382" v="520"/>
          <ac:spMkLst>
            <pc:docMk/>
            <pc:sldMk cId="4281089960" sldId="273"/>
            <ac:spMk id="31" creationId="{62A38935-BB53-4DF7-A56E-48DD25B685D7}"/>
          </ac:spMkLst>
        </pc:spChg>
      </pc:sldChg>
      <pc:sldChg chg="del">
        <pc:chgData name="Srinivasa Rao" userId="a6b54366-f13d-4292-8bb4-f06c50909b1e" providerId="ADAL" clId="{56573334-6DCA-4293-AEB9-DA379A370FD1}" dt="2021-01-19T07:19:01.606" v="937" actId="47"/>
        <pc:sldMkLst>
          <pc:docMk/>
          <pc:sldMk cId="4188366650" sldId="274"/>
        </pc:sldMkLst>
      </pc:sldChg>
      <pc:sldChg chg="del">
        <pc:chgData name="Srinivasa Rao" userId="a6b54366-f13d-4292-8bb4-f06c50909b1e" providerId="ADAL" clId="{56573334-6DCA-4293-AEB9-DA379A370FD1}" dt="2021-01-19T07:19:01.606" v="937" actId="47"/>
        <pc:sldMkLst>
          <pc:docMk/>
          <pc:sldMk cId="3138007928" sldId="275"/>
        </pc:sldMkLst>
      </pc:sldChg>
      <pc:sldChg chg="modSp add del mod ord">
        <pc:chgData name="Srinivasa Rao" userId="a6b54366-f13d-4292-8bb4-f06c50909b1e" providerId="ADAL" clId="{56573334-6DCA-4293-AEB9-DA379A370FD1}" dt="2021-01-19T07:19:01.606" v="937" actId="47"/>
        <pc:sldMkLst>
          <pc:docMk/>
          <pc:sldMk cId="3549097115" sldId="276"/>
        </pc:sldMkLst>
        <pc:spChg chg="mod">
          <ac:chgData name="Srinivasa Rao" userId="a6b54366-f13d-4292-8bb4-f06c50909b1e" providerId="ADAL" clId="{56573334-6DCA-4293-AEB9-DA379A370FD1}" dt="2021-01-18T12:06:59.837" v="899" actId="20577"/>
          <ac:spMkLst>
            <pc:docMk/>
            <pc:sldMk cId="3549097115" sldId="276"/>
            <ac:spMk id="2" creationId="{EC84C91D-5C9A-4516-BC67-968A5870A641}"/>
          </ac:spMkLst>
        </pc:spChg>
        <pc:spChg chg="mod">
          <ac:chgData name="Srinivasa Rao" userId="a6b54366-f13d-4292-8bb4-f06c50909b1e" providerId="ADAL" clId="{56573334-6DCA-4293-AEB9-DA379A370FD1}" dt="2021-01-18T12:08:00.297" v="912" actId="20577"/>
          <ac:spMkLst>
            <pc:docMk/>
            <pc:sldMk cId="3549097115" sldId="276"/>
            <ac:spMk id="6" creationId="{B2492802-8B0C-4827-9851-9AFF7EA821E8}"/>
          </ac:spMkLst>
        </pc:spChg>
      </pc:sldChg>
      <pc:sldChg chg="modSp del mod">
        <pc:chgData name="Srinivasa Rao" userId="a6b54366-f13d-4292-8bb4-f06c50909b1e" providerId="ADAL" clId="{56573334-6DCA-4293-AEB9-DA379A370FD1}" dt="2021-01-19T07:21:27.849" v="976" actId="47"/>
        <pc:sldMkLst>
          <pc:docMk/>
          <pc:sldMk cId="2816256797" sldId="292"/>
        </pc:sldMkLst>
        <pc:spChg chg="mod">
          <ac:chgData name="Srinivasa Rao" userId="a6b54366-f13d-4292-8bb4-f06c50909b1e" providerId="ADAL" clId="{56573334-6DCA-4293-AEB9-DA379A370FD1}" dt="2021-01-19T07:21:20.470" v="975" actId="403"/>
          <ac:spMkLst>
            <pc:docMk/>
            <pc:sldMk cId="2816256797" sldId="292"/>
            <ac:spMk id="3" creationId="{7ABE1059-5543-4CDE-8572-6CC26E97329B}"/>
          </ac:spMkLst>
        </pc:spChg>
      </pc:sldChg>
    </pc:docChg>
  </pc:docChgLst>
  <pc:docChgLst>
    <pc:chgData name="Irina Chelysheva" userId="S::paed0719@ox.ac.uk::70f20620-b1f4-4d22-9961-a1a562e80ae7" providerId="AD" clId="Web-{6B4F8FA9-B708-4E3D-AA2A-445E00A05769}"/>
    <pc:docChg chg="modSld">
      <pc:chgData name="Irina Chelysheva" userId="S::paed0719@ox.ac.uk::70f20620-b1f4-4d22-9961-a1a562e80ae7" providerId="AD" clId="Web-{6B4F8FA9-B708-4E3D-AA2A-445E00A05769}" dt="2021-01-18T22:52:49.881" v="59" actId="1076"/>
      <pc:docMkLst>
        <pc:docMk/>
      </pc:docMkLst>
      <pc:sldChg chg="modSp">
        <pc:chgData name="Irina Chelysheva" userId="S::paed0719@ox.ac.uk::70f20620-b1f4-4d22-9961-a1a562e80ae7" providerId="AD" clId="Web-{6B4F8FA9-B708-4E3D-AA2A-445E00A05769}" dt="2021-01-18T22:47:46.004" v="34" actId="20577"/>
        <pc:sldMkLst>
          <pc:docMk/>
          <pc:sldMk cId="0" sldId="257"/>
        </pc:sldMkLst>
        <pc:spChg chg="mod">
          <ac:chgData name="Irina Chelysheva" userId="S::paed0719@ox.ac.uk::70f20620-b1f4-4d22-9961-a1a562e80ae7" providerId="AD" clId="Web-{6B4F8FA9-B708-4E3D-AA2A-445E00A05769}" dt="2021-01-18T22:47:46.004" v="34" actId="20577"/>
          <ac:spMkLst>
            <pc:docMk/>
            <pc:sldMk cId="0" sldId="257"/>
            <ac:spMk id="88" creationId="{00000000-0000-0000-0000-000000000000}"/>
          </ac:spMkLst>
        </pc:spChg>
      </pc:sldChg>
      <pc:sldChg chg="modSp">
        <pc:chgData name="Irina Chelysheva" userId="S::paed0719@ox.ac.uk::70f20620-b1f4-4d22-9961-a1a562e80ae7" providerId="AD" clId="Web-{6B4F8FA9-B708-4E3D-AA2A-445E00A05769}" dt="2021-01-18T22:48:05.020" v="36" actId="20577"/>
        <pc:sldMkLst>
          <pc:docMk/>
          <pc:sldMk cId="0" sldId="258"/>
        </pc:sldMkLst>
        <pc:spChg chg="mod">
          <ac:chgData name="Irina Chelysheva" userId="S::paed0719@ox.ac.uk::70f20620-b1f4-4d22-9961-a1a562e80ae7" providerId="AD" clId="Web-{6B4F8FA9-B708-4E3D-AA2A-445E00A05769}" dt="2021-01-18T22:48:05.020" v="36" actId="20577"/>
          <ac:spMkLst>
            <pc:docMk/>
            <pc:sldMk cId="0" sldId="258"/>
            <ac:spMk id="89" creationId="{00000000-0000-0000-0000-000000000000}"/>
          </ac:spMkLst>
        </pc:spChg>
      </pc:sldChg>
      <pc:sldChg chg="modSp">
        <pc:chgData name="Irina Chelysheva" userId="S::paed0719@ox.ac.uk::70f20620-b1f4-4d22-9961-a1a562e80ae7" providerId="AD" clId="Web-{6B4F8FA9-B708-4E3D-AA2A-445E00A05769}" dt="2021-01-18T22:51:57.928" v="52" actId="20577"/>
        <pc:sldMkLst>
          <pc:docMk/>
          <pc:sldMk cId="1498407655" sldId="277"/>
        </pc:sldMkLst>
        <pc:spChg chg="mod">
          <ac:chgData name="Irina Chelysheva" userId="S::paed0719@ox.ac.uk::70f20620-b1f4-4d22-9961-a1a562e80ae7" providerId="AD" clId="Web-{6B4F8FA9-B708-4E3D-AA2A-445E00A05769}" dt="2021-01-18T22:51:57.928" v="52" actId="20577"/>
          <ac:spMkLst>
            <pc:docMk/>
            <pc:sldMk cId="1498407655" sldId="277"/>
            <ac:spMk id="8" creationId="{7BB689CD-4BBC-45B3-97A4-307FAEDEEDD2}"/>
          </ac:spMkLst>
        </pc:spChg>
        <pc:spChg chg="mod">
          <ac:chgData name="Irina Chelysheva" userId="S::paed0719@ox.ac.uk::70f20620-b1f4-4d22-9961-a1a562e80ae7" providerId="AD" clId="Web-{6B4F8FA9-B708-4E3D-AA2A-445E00A05769}" dt="2021-01-18T22:50:48.677" v="49" actId="20577"/>
          <ac:spMkLst>
            <pc:docMk/>
            <pc:sldMk cId="1498407655" sldId="277"/>
            <ac:spMk id="9" creationId="{196FA4D8-B4DD-4222-9D35-B127070A8BAF}"/>
          </ac:spMkLst>
        </pc:spChg>
      </pc:sldChg>
      <pc:sldChg chg="modSp">
        <pc:chgData name="Irina Chelysheva" userId="S::paed0719@ox.ac.uk::70f20620-b1f4-4d22-9961-a1a562e80ae7" providerId="AD" clId="Web-{6B4F8FA9-B708-4E3D-AA2A-445E00A05769}" dt="2021-01-18T22:49:45.505" v="44" actId="20577"/>
        <pc:sldMkLst>
          <pc:docMk/>
          <pc:sldMk cId="3060297449" sldId="280"/>
        </pc:sldMkLst>
        <pc:spChg chg="mod">
          <ac:chgData name="Irina Chelysheva" userId="S::paed0719@ox.ac.uk::70f20620-b1f4-4d22-9961-a1a562e80ae7" providerId="AD" clId="Web-{6B4F8FA9-B708-4E3D-AA2A-445E00A05769}" dt="2021-01-18T22:49:34.036" v="43" actId="20577"/>
          <ac:spMkLst>
            <pc:docMk/>
            <pc:sldMk cId="3060297449" sldId="280"/>
            <ac:spMk id="8" creationId="{7BB689CD-4BBC-45B3-97A4-307FAEDEEDD2}"/>
          </ac:spMkLst>
        </pc:spChg>
        <pc:spChg chg="mod">
          <ac:chgData name="Irina Chelysheva" userId="S::paed0719@ox.ac.uk::70f20620-b1f4-4d22-9961-a1a562e80ae7" providerId="AD" clId="Web-{6B4F8FA9-B708-4E3D-AA2A-445E00A05769}" dt="2021-01-18T22:49:45.505" v="44" actId="20577"/>
          <ac:spMkLst>
            <pc:docMk/>
            <pc:sldMk cId="3060297449" sldId="280"/>
            <ac:spMk id="9" creationId="{196FA4D8-B4DD-4222-9D35-B127070A8BAF}"/>
          </ac:spMkLst>
        </pc:spChg>
      </pc:sldChg>
      <pc:sldChg chg="modSp">
        <pc:chgData name="Irina Chelysheva" userId="S::paed0719@ox.ac.uk::70f20620-b1f4-4d22-9961-a1a562e80ae7" providerId="AD" clId="Web-{6B4F8FA9-B708-4E3D-AA2A-445E00A05769}" dt="2021-01-18T22:52:49.881" v="59" actId="1076"/>
        <pc:sldMkLst>
          <pc:docMk/>
          <pc:sldMk cId="2451745925" sldId="289"/>
        </pc:sldMkLst>
        <pc:spChg chg="mod">
          <ac:chgData name="Irina Chelysheva" userId="S::paed0719@ox.ac.uk::70f20620-b1f4-4d22-9961-a1a562e80ae7" providerId="AD" clId="Web-{6B4F8FA9-B708-4E3D-AA2A-445E00A05769}" dt="2021-01-18T22:52:49.881" v="59" actId="1076"/>
          <ac:spMkLst>
            <pc:docMk/>
            <pc:sldMk cId="2451745925" sldId="289"/>
            <ac:spMk id="5" creationId="{00000000-0000-0000-0000-000000000000}"/>
          </ac:spMkLst>
        </pc:spChg>
      </pc:sldChg>
      <pc:sldChg chg="modSp">
        <pc:chgData name="Irina Chelysheva" userId="S::paed0719@ox.ac.uk::70f20620-b1f4-4d22-9961-a1a562e80ae7" providerId="AD" clId="Web-{6B4F8FA9-B708-4E3D-AA2A-445E00A05769}" dt="2021-01-18T22:50:28.568" v="48"/>
        <pc:sldMkLst>
          <pc:docMk/>
          <pc:sldMk cId="1139336667" sldId="291"/>
        </pc:sldMkLst>
        <pc:spChg chg="mod">
          <ac:chgData name="Irina Chelysheva" userId="S::paed0719@ox.ac.uk::70f20620-b1f4-4d22-9961-a1a562e80ae7" providerId="AD" clId="Web-{6B4F8FA9-B708-4E3D-AA2A-445E00A05769}" dt="2021-01-18T22:50:28.568" v="48"/>
          <ac:spMkLst>
            <pc:docMk/>
            <pc:sldMk cId="1139336667" sldId="291"/>
            <ac:spMk id="4" creationId="{00000000-0000-0000-0000-000000000000}"/>
          </ac:spMkLst>
        </pc:spChg>
      </pc:sldChg>
    </pc:docChg>
  </pc:docChgLst>
  <pc:docChgLst>
    <pc:chgData name="Irina Chelysheva" userId="S::paed0719@ox.ac.uk::70f20620-b1f4-4d22-9961-a1a562e80ae7" providerId="AD" clId="Web-{E792F453-C4AD-49E5-8843-0ED219CEBB4B}"/>
    <pc:docChg chg="addSld modSld">
      <pc:chgData name="Irina Chelysheva" userId="S::paed0719@ox.ac.uk::70f20620-b1f4-4d22-9961-a1a562e80ae7" providerId="AD" clId="Web-{E792F453-C4AD-49E5-8843-0ED219CEBB4B}" dt="2021-01-18T12:45:28.591" v="132" actId="1076"/>
      <pc:docMkLst>
        <pc:docMk/>
      </pc:docMkLst>
      <pc:sldChg chg="addSp delSp modSp new mod setBg">
        <pc:chgData name="Irina Chelysheva" userId="S::paed0719@ox.ac.uk::70f20620-b1f4-4d22-9961-a1a562e80ae7" providerId="AD" clId="Web-{E792F453-C4AD-49E5-8843-0ED219CEBB4B}" dt="2021-01-18T12:40:28.273" v="95"/>
        <pc:sldMkLst>
          <pc:docMk/>
          <pc:sldMk cId="1498407655" sldId="277"/>
        </pc:sldMkLst>
        <pc:spChg chg="del">
          <ac:chgData name="Irina Chelysheva" userId="S::paed0719@ox.ac.uk::70f20620-b1f4-4d22-9961-a1a562e80ae7" providerId="AD" clId="Web-{E792F453-C4AD-49E5-8843-0ED219CEBB4B}" dt="2021-01-18T12:33:37.437" v="1"/>
          <ac:spMkLst>
            <pc:docMk/>
            <pc:sldMk cId="1498407655" sldId="277"/>
            <ac:spMk id="2" creationId="{2867FDC6-1D29-48A9-8911-9E23FBFA8E5E}"/>
          </ac:spMkLst>
        </pc:spChg>
        <pc:spChg chg="del">
          <ac:chgData name="Irina Chelysheva" userId="S::paed0719@ox.ac.uk::70f20620-b1f4-4d22-9961-a1a562e80ae7" providerId="AD" clId="Web-{E792F453-C4AD-49E5-8843-0ED219CEBB4B}" dt="2021-01-18T12:33:55.094" v="6"/>
          <ac:spMkLst>
            <pc:docMk/>
            <pc:sldMk cId="1498407655" sldId="277"/>
            <ac:spMk id="3" creationId="{37F57457-2FAD-4CA2-86F2-7AE885677098}"/>
          </ac:spMkLst>
        </pc:spChg>
        <pc:spChg chg="add mod">
          <ac:chgData name="Irina Chelysheva" userId="S::paed0719@ox.ac.uk::70f20620-b1f4-4d22-9961-a1a562e80ae7" providerId="AD" clId="Web-{E792F453-C4AD-49E5-8843-0ED219CEBB4B}" dt="2021-01-18T12:40:20.288" v="91" actId="20577"/>
          <ac:spMkLst>
            <pc:docMk/>
            <pc:sldMk cId="1498407655" sldId="277"/>
            <ac:spMk id="5" creationId="{5E898D52-07AC-4A2F-8A7C-F470670BD127}"/>
          </ac:spMkLst>
        </pc:spChg>
        <pc:spChg chg="add del mod">
          <ac:chgData name="Irina Chelysheva" userId="S::paed0719@ox.ac.uk::70f20620-b1f4-4d22-9961-a1a562e80ae7" providerId="AD" clId="Web-{E792F453-C4AD-49E5-8843-0ED219CEBB4B}" dt="2021-01-18T12:35:20.689" v="27"/>
          <ac:spMkLst>
            <pc:docMk/>
            <pc:sldMk cId="1498407655" sldId="277"/>
            <ac:spMk id="7" creationId="{4C46CB9B-9765-42FC-9420-AB78022D3C17}"/>
          </ac:spMkLst>
        </pc:spChg>
        <pc:spChg chg="add mod">
          <ac:chgData name="Irina Chelysheva" userId="S::paed0719@ox.ac.uk::70f20620-b1f4-4d22-9961-a1a562e80ae7" providerId="AD" clId="Web-{E792F453-C4AD-49E5-8843-0ED219CEBB4B}" dt="2021-01-18T12:38:25.614" v="59" actId="20577"/>
          <ac:spMkLst>
            <pc:docMk/>
            <pc:sldMk cId="1498407655" sldId="277"/>
            <ac:spMk id="8" creationId="{7BB689CD-4BBC-45B3-97A4-307FAEDEEDD2}"/>
          </ac:spMkLst>
        </pc:spChg>
        <pc:spChg chg="add mod">
          <ac:chgData name="Irina Chelysheva" userId="S::paed0719@ox.ac.uk::70f20620-b1f4-4d22-9961-a1a562e80ae7" providerId="AD" clId="Web-{E792F453-C4AD-49E5-8843-0ED219CEBB4B}" dt="2021-01-18T12:39:52.991" v="84" actId="20577"/>
          <ac:spMkLst>
            <pc:docMk/>
            <pc:sldMk cId="1498407655" sldId="277"/>
            <ac:spMk id="9" creationId="{196FA4D8-B4DD-4222-9D35-B127070A8BAF}"/>
          </ac:spMkLst>
        </pc:spChg>
        <pc:spChg chg="add">
          <ac:chgData name="Irina Chelysheva" userId="S::paed0719@ox.ac.uk::70f20620-b1f4-4d22-9961-a1a562e80ae7" providerId="AD" clId="Web-{E792F453-C4AD-49E5-8843-0ED219CEBB4B}" dt="2021-01-18T12:34:10.156" v="8"/>
          <ac:spMkLst>
            <pc:docMk/>
            <pc:sldMk cId="1498407655" sldId="277"/>
            <ac:spMk id="11" creationId="{3E443FD7-A66B-4AA0-872D-B088B9BC5F17}"/>
          </ac:spMkLst>
        </pc:spChg>
        <pc:spChg chg="add del mod">
          <ac:chgData name="Irina Chelysheva" userId="S::paed0719@ox.ac.uk::70f20620-b1f4-4d22-9961-a1a562e80ae7" providerId="AD" clId="Web-{E792F453-C4AD-49E5-8843-0ED219CEBB4B}" dt="2021-01-18T12:40:28.273" v="95"/>
          <ac:spMkLst>
            <pc:docMk/>
            <pc:sldMk cId="1498407655" sldId="277"/>
            <ac:spMk id="12" creationId="{6E0EAC80-4C2E-4547-92A1-2D943000B2AA}"/>
          </ac:spMkLst>
        </pc:spChg>
        <pc:spChg chg="add">
          <ac:chgData name="Irina Chelysheva" userId="S::paed0719@ox.ac.uk::70f20620-b1f4-4d22-9961-a1a562e80ae7" providerId="AD" clId="Web-{E792F453-C4AD-49E5-8843-0ED219CEBB4B}" dt="2021-01-18T12:34:10.156" v="8"/>
          <ac:spMkLst>
            <pc:docMk/>
            <pc:sldMk cId="1498407655" sldId="277"/>
            <ac:spMk id="13" creationId="{C04BE0EF-3561-49B4-9A29-F283168A91C7}"/>
          </ac:spMkLst>
        </pc:spChg>
        <pc:picChg chg="add mod">
          <ac:chgData name="Irina Chelysheva" userId="S::paed0719@ox.ac.uk::70f20620-b1f4-4d22-9961-a1a562e80ae7" providerId="AD" clId="Web-{E792F453-C4AD-49E5-8843-0ED219CEBB4B}" dt="2021-01-18T12:34:10.156" v="8"/>
          <ac:picMkLst>
            <pc:docMk/>
            <pc:sldMk cId="1498407655" sldId="277"/>
            <ac:picMk id="6" creationId="{23C1C45A-A260-4A35-B9E9-B8320C7E4323}"/>
          </ac:picMkLst>
        </pc:picChg>
      </pc:sldChg>
      <pc:sldChg chg="addSp delSp modSp add replId">
        <pc:chgData name="Irina Chelysheva" userId="S::paed0719@ox.ac.uk::70f20620-b1f4-4d22-9961-a1a562e80ae7" providerId="AD" clId="Web-{E792F453-C4AD-49E5-8843-0ED219CEBB4B}" dt="2021-01-18T12:45:28.591" v="132" actId="1076"/>
        <pc:sldMkLst>
          <pc:docMk/>
          <pc:sldMk cId="1922717269" sldId="278"/>
        </pc:sldMkLst>
        <pc:spChg chg="add mod">
          <ac:chgData name="Irina Chelysheva" userId="S::paed0719@ox.ac.uk::70f20620-b1f4-4d22-9961-a1a562e80ae7" providerId="AD" clId="Web-{E792F453-C4AD-49E5-8843-0ED219CEBB4B}" dt="2021-01-18T12:45:07.215" v="126"/>
          <ac:spMkLst>
            <pc:docMk/>
            <pc:sldMk cId="1922717269" sldId="278"/>
            <ac:spMk id="2" creationId="{61413EF1-00B3-4A6D-AC4A-3C14EE677430}"/>
          </ac:spMkLst>
        </pc:spChg>
        <pc:spChg chg="add mod">
          <ac:chgData name="Irina Chelysheva" userId="S::paed0719@ox.ac.uk::70f20620-b1f4-4d22-9961-a1a562e80ae7" providerId="AD" clId="Web-{E792F453-C4AD-49E5-8843-0ED219CEBB4B}" dt="2021-01-18T12:43:49.543" v="120" actId="1076"/>
          <ac:spMkLst>
            <pc:docMk/>
            <pc:sldMk cId="1922717269" sldId="278"/>
            <ac:spMk id="3" creationId="{C9222345-F505-42B2-AA55-424687E675EF}"/>
          </ac:spMkLst>
        </pc:spChg>
        <pc:spChg chg="add mod">
          <ac:chgData name="Irina Chelysheva" userId="S::paed0719@ox.ac.uk::70f20620-b1f4-4d22-9961-a1a562e80ae7" providerId="AD" clId="Web-{E792F453-C4AD-49E5-8843-0ED219CEBB4B}" dt="2021-01-18T12:43:52.964" v="121" actId="1076"/>
          <ac:spMkLst>
            <pc:docMk/>
            <pc:sldMk cId="1922717269" sldId="278"/>
            <ac:spMk id="4" creationId="{6BEC5248-CAE6-461A-B521-10018FB349BE}"/>
          </ac:spMkLst>
        </pc:spChg>
        <pc:spChg chg="mod">
          <ac:chgData name="Irina Chelysheva" userId="S::paed0719@ox.ac.uk::70f20620-b1f4-4d22-9961-a1a562e80ae7" providerId="AD" clId="Web-{E792F453-C4AD-49E5-8843-0ED219CEBB4B}" dt="2021-01-18T12:45:07.215" v="126"/>
          <ac:spMkLst>
            <pc:docMk/>
            <pc:sldMk cId="1922717269" sldId="278"/>
            <ac:spMk id="5" creationId="{5E898D52-07AC-4A2F-8A7C-F470670BD127}"/>
          </ac:spMkLst>
        </pc:spChg>
        <pc:spChg chg="del">
          <ac:chgData name="Irina Chelysheva" userId="S::paed0719@ox.ac.uk::70f20620-b1f4-4d22-9961-a1a562e80ae7" providerId="AD" clId="Web-{E792F453-C4AD-49E5-8843-0ED219CEBB4B}" dt="2021-01-18T12:41:03.555" v="104"/>
          <ac:spMkLst>
            <pc:docMk/>
            <pc:sldMk cId="1922717269" sldId="278"/>
            <ac:spMk id="8" creationId="{7BB689CD-4BBC-45B3-97A4-307FAEDEEDD2}"/>
          </ac:spMkLst>
        </pc:spChg>
        <pc:spChg chg="del">
          <ac:chgData name="Irina Chelysheva" userId="S::paed0719@ox.ac.uk::70f20620-b1f4-4d22-9961-a1a562e80ae7" providerId="AD" clId="Web-{E792F453-C4AD-49E5-8843-0ED219CEBB4B}" dt="2021-01-18T12:41:03.555" v="103"/>
          <ac:spMkLst>
            <pc:docMk/>
            <pc:sldMk cId="1922717269" sldId="278"/>
            <ac:spMk id="9" creationId="{196FA4D8-B4DD-4222-9D35-B127070A8BAF}"/>
          </ac:spMkLst>
        </pc:spChg>
        <pc:spChg chg="del">
          <ac:chgData name="Irina Chelysheva" userId="S::paed0719@ox.ac.uk::70f20620-b1f4-4d22-9961-a1a562e80ae7" providerId="AD" clId="Web-{E792F453-C4AD-49E5-8843-0ED219CEBB4B}" dt="2021-01-18T12:43:24.948" v="119"/>
          <ac:spMkLst>
            <pc:docMk/>
            <pc:sldMk cId="1922717269" sldId="278"/>
            <ac:spMk id="11" creationId="{3E443FD7-A66B-4AA0-872D-B088B9BC5F17}"/>
          </ac:spMkLst>
        </pc:spChg>
        <pc:spChg chg="del">
          <ac:chgData name="Irina Chelysheva" userId="S::paed0719@ox.ac.uk::70f20620-b1f4-4d22-9961-a1a562e80ae7" providerId="AD" clId="Web-{E792F453-C4AD-49E5-8843-0ED219CEBB4B}" dt="2021-01-18T12:43:24.948" v="119"/>
          <ac:spMkLst>
            <pc:docMk/>
            <pc:sldMk cId="1922717269" sldId="278"/>
            <ac:spMk id="13" creationId="{C04BE0EF-3561-49B4-9A29-F283168A91C7}"/>
          </ac:spMkLst>
        </pc:spChg>
        <pc:spChg chg="add del">
          <ac:chgData name="Irina Chelysheva" userId="S::paed0719@ox.ac.uk::70f20620-b1f4-4d22-9961-a1a562e80ae7" providerId="AD" clId="Web-{E792F453-C4AD-49E5-8843-0ED219CEBB4B}" dt="2021-01-18T12:45:07.215" v="126"/>
          <ac:spMkLst>
            <pc:docMk/>
            <pc:sldMk cId="1922717269" sldId="278"/>
            <ac:spMk id="18" creationId="{5E39A796-BE83-48B1-B33F-35C4A32AAB57}"/>
          </ac:spMkLst>
        </pc:spChg>
        <pc:spChg chg="add del">
          <ac:chgData name="Irina Chelysheva" userId="S::paed0719@ox.ac.uk::70f20620-b1f4-4d22-9961-a1a562e80ae7" providerId="AD" clId="Web-{E792F453-C4AD-49E5-8843-0ED219CEBB4B}" dt="2021-01-18T12:45:07.215" v="126"/>
          <ac:spMkLst>
            <pc:docMk/>
            <pc:sldMk cId="1922717269" sldId="278"/>
            <ac:spMk id="20" creationId="{72F84B47-E267-4194-8194-831DB7B5547F}"/>
          </ac:spMkLst>
        </pc:spChg>
        <pc:spChg chg="add">
          <ac:chgData name="Irina Chelysheva" userId="S::paed0719@ox.ac.uk::70f20620-b1f4-4d22-9961-a1a562e80ae7" providerId="AD" clId="Web-{E792F453-C4AD-49E5-8843-0ED219CEBB4B}" dt="2021-01-18T12:45:07.215" v="126"/>
          <ac:spMkLst>
            <pc:docMk/>
            <pc:sldMk cId="1922717269" sldId="278"/>
            <ac:spMk id="25" creationId="{85B9AB05-2A22-4BDA-B7D0-ECDC7B69FBC8}"/>
          </ac:spMkLst>
        </pc:spChg>
        <pc:spChg chg="add">
          <ac:chgData name="Irina Chelysheva" userId="S::paed0719@ox.ac.uk::70f20620-b1f4-4d22-9961-a1a562e80ae7" providerId="AD" clId="Web-{E792F453-C4AD-49E5-8843-0ED219CEBB4B}" dt="2021-01-18T12:45:07.215" v="126"/>
          <ac:spMkLst>
            <pc:docMk/>
            <pc:sldMk cId="1922717269" sldId="278"/>
            <ac:spMk id="27" creationId="{D9759409-BDF8-4BFD-9AF3-4B5C04C2A162}"/>
          </ac:spMkLst>
        </pc:spChg>
        <pc:picChg chg="del">
          <ac:chgData name="Irina Chelysheva" userId="S::paed0719@ox.ac.uk::70f20620-b1f4-4d22-9961-a1a562e80ae7" providerId="AD" clId="Web-{E792F453-C4AD-49E5-8843-0ED219CEBB4B}" dt="2021-01-18T12:43:02.494" v="117"/>
          <ac:picMkLst>
            <pc:docMk/>
            <pc:sldMk cId="1922717269" sldId="278"/>
            <ac:picMk id="6" creationId="{23C1C45A-A260-4A35-B9E9-B8320C7E4323}"/>
          </ac:picMkLst>
        </pc:picChg>
        <pc:picChg chg="add del mod ord">
          <ac:chgData name="Irina Chelysheva" userId="S::paed0719@ox.ac.uk::70f20620-b1f4-4d22-9961-a1a562e80ae7" providerId="AD" clId="Web-{E792F453-C4AD-49E5-8843-0ED219CEBB4B}" dt="2021-01-18T12:44:27.183" v="123"/>
          <ac:picMkLst>
            <pc:docMk/>
            <pc:sldMk cId="1922717269" sldId="278"/>
            <ac:picMk id="7" creationId="{4169BFC3-642E-475C-BB0E-A5B68AE77F3B}"/>
          </ac:picMkLst>
        </pc:picChg>
        <pc:picChg chg="add del mod ord">
          <ac:chgData name="Irina Chelysheva" userId="S::paed0719@ox.ac.uk::70f20620-b1f4-4d22-9961-a1a562e80ae7" providerId="AD" clId="Web-{E792F453-C4AD-49E5-8843-0ED219CEBB4B}" dt="2021-01-18T12:45:23.716" v="129"/>
          <ac:picMkLst>
            <pc:docMk/>
            <pc:sldMk cId="1922717269" sldId="278"/>
            <ac:picMk id="15" creationId="{8521E897-A6C5-407C-AFEC-9CEBA3E25035}"/>
          </ac:picMkLst>
        </pc:picChg>
        <pc:picChg chg="add mod">
          <ac:chgData name="Irina Chelysheva" userId="S::paed0719@ox.ac.uk::70f20620-b1f4-4d22-9961-a1a562e80ae7" providerId="AD" clId="Web-{E792F453-C4AD-49E5-8843-0ED219CEBB4B}" dt="2021-01-18T12:45:28.591" v="132" actId="1076"/>
          <ac:picMkLst>
            <pc:docMk/>
            <pc:sldMk cId="1922717269" sldId="278"/>
            <ac:picMk id="16" creationId="{E795FCC9-E021-4D7C-BB3A-A6B7498CD63F}"/>
          </ac:picMkLst>
        </pc:picChg>
      </pc:sldChg>
      <pc:sldChg chg="add replId">
        <pc:chgData name="Irina Chelysheva" userId="S::paed0719@ox.ac.uk::70f20620-b1f4-4d22-9961-a1a562e80ae7" providerId="AD" clId="Web-{E792F453-C4AD-49E5-8843-0ED219CEBB4B}" dt="2021-01-18T12:44:16.574" v="122"/>
        <pc:sldMkLst>
          <pc:docMk/>
          <pc:sldMk cId="1825580364" sldId="279"/>
        </pc:sldMkLst>
      </pc:sldChg>
    </pc:docChg>
  </pc:docChgLst>
  <pc:docChgLst>
    <pc:chgData name="Srinivasa Rao" userId="S::ndos0585@ox.ac.uk::a6b54366-f13d-4292-8bb4-f06c50909b1e" providerId="AD" clId="Web-{8EC05755-6FE9-4410-9525-0796F13F7DD9}"/>
    <pc:docChg chg="modSld">
      <pc:chgData name="Srinivasa Rao" userId="S::ndos0585@ox.ac.uk::a6b54366-f13d-4292-8bb4-f06c50909b1e" providerId="AD" clId="Web-{8EC05755-6FE9-4410-9525-0796F13F7DD9}" dt="2020-12-14T10:52:14.470" v="11" actId="20577"/>
      <pc:docMkLst>
        <pc:docMk/>
      </pc:docMkLst>
      <pc:sldChg chg="modSp">
        <pc:chgData name="Srinivasa Rao" userId="S::ndos0585@ox.ac.uk::a6b54366-f13d-4292-8bb4-f06c50909b1e" providerId="AD" clId="Web-{8EC05755-6FE9-4410-9525-0796F13F7DD9}" dt="2020-12-14T10:52:13.798" v="9" actId="20577"/>
        <pc:sldMkLst>
          <pc:docMk/>
          <pc:sldMk cId="2766746266" sldId="256"/>
        </pc:sldMkLst>
        <pc:spChg chg="mod">
          <ac:chgData name="Srinivasa Rao" userId="S::ndos0585@ox.ac.uk::a6b54366-f13d-4292-8bb4-f06c50909b1e" providerId="AD" clId="Web-{8EC05755-6FE9-4410-9525-0796F13F7DD9}" dt="2020-12-14T10:52:13.798" v="9" actId="20577"/>
          <ac:spMkLst>
            <pc:docMk/>
            <pc:sldMk cId="2766746266" sldId="256"/>
            <ac:spMk id="3" creationId="{00000000-0000-0000-0000-000000000000}"/>
          </ac:spMkLst>
        </pc:spChg>
      </pc:sldChg>
    </pc:docChg>
  </pc:docChgLst>
  <pc:docChgLst>
    <pc:chgData name="Irina Chelysheva" userId="S::paed0719@ox.ac.uk::70f20620-b1f4-4d22-9961-a1a562e80ae7" providerId="AD" clId="Web-{F1FF2FB4-A790-41EE-902C-3AF1E506DE51}"/>
    <pc:docChg chg="modSld">
      <pc:chgData name="Irina Chelysheva" userId="S::paed0719@ox.ac.uk::70f20620-b1f4-4d22-9961-a1a562e80ae7" providerId="AD" clId="Web-{F1FF2FB4-A790-41EE-902C-3AF1E506DE51}" dt="2020-12-14T10:59:18.749" v="59" actId="20577"/>
      <pc:docMkLst>
        <pc:docMk/>
      </pc:docMkLst>
      <pc:sldChg chg="modSp">
        <pc:chgData name="Irina Chelysheva" userId="S::paed0719@ox.ac.uk::70f20620-b1f4-4d22-9961-a1a562e80ae7" providerId="AD" clId="Web-{F1FF2FB4-A790-41EE-902C-3AF1E506DE51}" dt="2020-12-14T10:59:17.530" v="57" actId="20577"/>
        <pc:sldMkLst>
          <pc:docMk/>
          <pc:sldMk cId="2766746266" sldId="256"/>
        </pc:sldMkLst>
        <pc:spChg chg="mod">
          <ac:chgData name="Irina Chelysheva" userId="S::paed0719@ox.ac.uk::70f20620-b1f4-4d22-9961-a1a562e80ae7" providerId="AD" clId="Web-{F1FF2FB4-A790-41EE-902C-3AF1E506DE51}" dt="2020-12-14T10:59:17.530" v="57" actId="20577"/>
          <ac:spMkLst>
            <pc:docMk/>
            <pc:sldMk cId="2766746266" sldId="256"/>
            <ac:spMk id="2" creationId="{00000000-0000-0000-0000-000000000000}"/>
          </ac:spMkLst>
        </pc:spChg>
        <pc:spChg chg="mod">
          <ac:chgData name="Irina Chelysheva" userId="S::paed0719@ox.ac.uk::70f20620-b1f4-4d22-9961-a1a562e80ae7" providerId="AD" clId="Web-{F1FF2FB4-A790-41EE-902C-3AF1E506DE51}" dt="2020-12-14T10:58:38.124" v="50" actId="20577"/>
          <ac:spMkLst>
            <pc:docMk/>
            <pc:sldMk cId="2766746266" sldId="256"/>
            <ac:spMk id="3" creationId="{00000000-0000-0000-0000-000000000000}"/>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E528D-F277-45BC-AF74-F49409A7825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C7D689D-90B0-4633-A481-6E852D100C65}">
      <dgm:prSet/>
      <dgm:spPr/>
      <dgm:t>
        <a:bodyPr/>
        <a:lstStyle/>
        <a:p>
          <a:r>
            <a:rPr lang="en-GB" b="0"/>
            <a:t>Constants are unchanging</a:t>
          </a:r>
          <a:endParaRPr lang="en-US"/>
        </a:p>
      </dgm:t>
    </dgm:pt>
    <dgm:pt modelId="{DB4DB174-7466-42CF-A729-7919B08BCA15}" type="parTrans" cxnId="{35429CBC-0CED-49A9-8BDC-0B83366F3226}">
      <dgm:prSet/>
      <dgm:spPr/>
      <dgm:t>
        <a:bodyPr/>
        <a:lstStyle/>
        <a:p>
          <a:endParaRPr lang="en-US"/>
        </a:p>
      </dgm:t>
    </dgm:pt>
    <dgm:pt modelId="{75692798-295B-4174-BFD8-33B575D1E2F5}" type="sibTrans" cxnId="{35429CBC-0CED-49A9-8BDC-0B83366F3226}">
      <dgm:prSet/>
      <dgm:spPr/>
      <dgm:t>
        <a:bodyPr/>
        <a:lstStyle/>
        <a:p>
          <a:endParaRPr lang="en-US"/>
        </a:p>
      </dgm:t>
    </dgm:pt>
    <dgm:pt modelId="{1C96F6C4-B9EB-4321-9263-82EE4014CA3D}">
      <dgm:prSet/>
      <dgm:spPr/>
      <dgm:t>
        <a:bodyPr/>
        <a:lstStyle/>
        <a:p>
          <a:pPr>
            <a:buNone/>
          </a:pPr>
          <a:r>
            <a:rPr lang="en-GB" dirty="0"/>
            <a:t>Pi, Avogadro’s number</a:t>
          </a:r>
          <a:endParaRPr lang="en-US" dirty="0"/>
        </a:p>
      </dgm:t>
    </dgm:pt>
    <dgm:pt modelId="{79605200-5432-48BD-AF22-21D8CD4C5522}" type="parTrans" cxnId="{AA0C15D6-4EE7-430F-8043-27EA5D3EADC6}">
      <dgm:prSet/>
      <dgm:spPr/>
      <dgm:t>
        <a:bodyPr/>
        <a:lstStyle/>
        <a:p>
          <a:endParaRPr lang="en-US"/>
        </a:p>
      </dgm:t>
    </dgm:pt>
    <dgm:pt modelId="{77222B69-BDCD-47B9-92C3-3ED7F4657175}" type="sibTrans" cxnId="{AA0C15D6-4EE7-430F-8043-27EA5D3EADC6}">
      <dgm:prSet/>
      <dgm:spPr/>
      <dgm:t>
        <a:bodyPr/>
        <a:lstStyle/>
        <a:p>
          <a:endParaRPr lang="en-US"/>
        </a:p>
      </dgm:t>
    </dgm:pt>
    <dgm:pt modelId="{95974D49-F6DF-460F-82E7-DC928EBF59EA}">
      <dgm:prSet/>
      <dgm:spPr/>
      <dgm:t>
        <a:bodyPr/>
        <a:lstStyle/>
        <a:p>
          <a:r>
            <a:rPr lang="en-GB" b="0"/>
            <a:t>Variables are placeholders</a:t>
          </a:r>
          <a:endParaRPr lang="en-US"/>
        </a:p>
      </dgm:t>
    </dgm:pt>
    <dgm:pt modelId="{AC0B7F36-2FAE-405E-A16C-54D1DD977403}" type="parTrans" cxnId="{C7DDF485-969B-487B-9A59-95A1E7A76441}">
      <dgm:prSet/>
      <dgm:spPr/>
      <dgm:t>
        <a:bodyPr/>
        <a:lstStyle/>
        <a:p>
          <a:endParaRPr lang="en-US"/>
        </a:p>
      </dgm:t>
    </dgm:pt>
    <dgm:pt modelId="{CE63092B-E540-4B6A-AA51-6501086CF0BF}" type="sibTrans" cxnId="{C7DDF485-969B-487B-9A59-95A1E7A76441}">
      <dgm:prSet/>
      <dgm:spPr/>
      <dgm:t>
        <a:bodyPr/>
        <a:lstStyle/>
        <a:p>
          <a:endParaRPr lang="en-US"/>
        </a:p>
      </dgm:t>
    </dgm:pt>
    <dgm:pt modelId="{2E40F792-DD91-48D8-AD91-794DC6C8CDF5}">
      <dgm:prSet/>
      <dgm:spPr/>
      <dgm:t>
        <a:bodyPr/>
        <a:lstStyle/>
        <a:p>
          <a:pPr>
            <a:buNone/>
          </a:pPr>
          <a:r>
            <a:rPr lang="en-GB" dirty="0"/>
            <a:t>x = 10, y = 20; x + y = 30</a:t>
          </a:r>
          <a:endParaRPr lang="en-US" dirty="0"/>
        </a:p>
      </dgm:t>
    </dgm:pt>
    <dgm:pt modelId="{DA241C61-3E9E-40B5-8962-C02213D2BC44}" type="parTrans" cxnId="{7C1D8148-0123-4CFA-A0D7-87331B5E2DEA}">
      <dgm:prSet/>
      <dgm:spPr/>
      <dgm:t>
        <a:bodyPr/>
        <a:lstStyle/>
        <a:p>
          <a:endParaRPr lang="en-US"/>
        </a:p>
      </dgm:t>
    </dgm:pt>
    <dgm:pt modelId="{3CFEDC67-90AD-484B-95F5-2F855EA6B658}" type="sibTrans" cxnId="{7C1D8148-0123-4CFA-A0D7-87331B5E2DEA}">
      <dgm:prSet/>
      <dgm:spPr/>
      <dgm:t>
        <a:bodyPr/>
        <a:lstStyle/>
        <a:p>
          <a:endParaRPr lang="en-US"/>
        </a:p>
      </dgm:t>
    </dgm:pt>
    <dgm:pt modelId="{49F48C19-315C-484C-933E-6822A0EDD643}" type="pres">
      <dgm:prSet presAssocID="{8B1E528D-F277-45BC-AF74-F49409A78254}" presName="Name0" presStyleCnt="0">
        <dgm:presLayoutVars>
          <dgm:dir/>
          <dgm:animLvl val="lvl"/>
          <dgm:resizeHandles val="exact"/>
        </dgm:presLayoutVars>
      </dgm:prSet>
      <dgm:spPr/>
    </dgm:pt>
    <dgm:pt modelId="{96F68F60-9E19-4205-8675-A93362FC79A7}" type="pres">
      <dgm:prSet presAssocID="{AC7D689D-90B0-4633-A481-6E852D100C65}" presName="linNode" presStyleCnt="0"/>
      <dgm:spPr/>
    </dgm:pt>
    <dgm:pt modelId="{6E01CFA3-4067-452D-AD4C-A07A32D98561}" type="pres">
      <dgm:prSet presAssocID="{AC7D689D-90B0-4633-A481-6E852D100C65}" presName="parentText" presStyleLbl="node1" presStyleIdx="0" presStyleCnt="2">
        <dgm:presLayoutVars>
          <dgm:chMax val="1"/>
          <dgm:bulletEnabled val="1"/>
        </dgm:presLayoutVars>
      </dgm:prSet>
      <dgm:spPr/>
    </dgm:pt>
    <dgm:pt modelId="{4B51CEF7-20C2-4802-B765-86E872356A99}" type="pres">
      <dgm:prSet presAssocID="{AC7D689D-90B0-4633-A481-6E852D100C65}" presName="descendantText" presStyleLbl="alignAccFollowNode1" presStyleIdx="0" presStyleCnt="2">
        <dgm:presLayoutVars>
          <dgm:bulletEnabled val="1"/>
        </dgm:presLayoutVars>
      </dgm:prSet>
      <dgm:spPr/>
    </dgm:pt>
    <dgm:pt modelId="{25442075-E2A1-4576-9A34-FFAB25F0931E}" type="pres">
      <dgm:prSet presAssocID="{75692798-295B-4174-BFD8-33B575D1E2F5}" presName="sp" presStyleCnt="0"/>
      <dgm:spPr/>
    </dgm:pt>
    <dgm:pt modelId="{1E9C114C-A428-4893-A76B-31525D48D16C}" type="pres">
      <dgm:prSet presAssocID="{95974D49-F6DF-460F-82E7-DC928EBF59EA}" presName="linNode" presStyleCnt="0"/>
      <dgm:spPr/>
    </dgm:pt>
    <dgm:pt modelId="{83809859-737B-46D6-8056-0B51D4541397}" type="pres">
      <dgm:prSet presAssocID="{95974D49-F6DF-460F-82E7-DC928EBF59EA}" presName="parentText" presStyleLbl="node1" presStyleIdx="1" presStyleCnt="2">
        <dgm:presLayoutVars>
          <dgm:chMax val="1"/>
          <dgm:bulletEnabled val="1"/>
        </dgm:presLayoutVars>
      </dgm:prSet>
      <dgm:spPr/>
    </dgm:pt>
    <dgm:pt modelId="{46884875-7AAC-4989-89EC-5ADB90846249}" type="pres">
      <dgm:prSet presAssocID="{95974D49-F6DF-460F-82E7-DC928EBF59EA}" presName="descendantText" presStyleLbl="alignAccFollowNode1" presStyleIdx="1" presStyleCnt="2">
        <dgm:presLayoutVars>
          <dgm:bulletEnabled val="1"/>
        </dgm:presLayoutVars>
      </dgm:prSet>
      <dgm:spPr/>
    </dgm:pt>
  </dgm:ptLst>
  <dgm:cxnLst>
    <dgm:cxn modelId="{7E2FB463-21AF-491B-97D9-1BA1B9A5D663}" type="presOf" srcId="{8B1E528D-F277-45BC-AF74-F49409A78254}" destId="{49F48C19-315C-484C-933E-6822A0EDD643}" srcOrd="0" destOrd="0" presId="urn:microsoft.com/office/officeart/2005/8/layout/vList5"/>
    <dgm:cxn modelId="{7C1D8148-0123-4CFA-A0D7-87331B5E2DEA}" srcId="{95974D49-F6DF-460F-82E7-DC928EBF59EA}" destId="{2E40F792-DD91-48D8-AD91-794DC6C8CDF5}" srcOrd="0" destOrd="0" parTransId="{DA241C61-3E9E-40B5-8962-C02213D2BC44}" sibTransId="{3CFEDC67-90AD-484B-95F5-2F855EA6B658}"/>
    <dgm:cxn modelId="{C7DDF485-969B-487B-9A59-95A1E7A76441}" srcId="{8B1E528D-F277-45BC-AF74-F49409A78254}" destId="{95974D49-F6DF-460F-82E7-DC928EBF59EA}" srcOrd="1" destOrd="0" parTransId="{AC0B7F36-2FAE-405E-A16C-54D1DD977403}" sibTransId="{CE63092B-E540-4B6A-AA51-6501086CF0BF}"/>
    <dgm:cxn modelId="{D4CBCA8F-9246-4865-B8E4-2F9A9E15B999}" type="presOf" srcId="{AC7D689D-90B0-4633-A481-6E852D100C65}" destId="{6E01CFA3-4067-452D-AD4C-A07A32D98561}" srcOrd="0" destOrd="0" presId="urn:microsoft.com/office/officeart/2005/8/layout/vList5"/>
    <dgm:cxn modelId="{3F84E19D-36B4-4CAA-BE75-CE9FE8474E44}" type="presOf" srcId="{95974D49-F6DF-460F-82E7-DC928EBF59EA}" destId="{83809859-737B-46D6-8056-0B51D4541397}" srcOrd="0" destOrd="0" presId="urn:microsoft.com/office/officeart/2005/8/layout/vList5"/>
    <dgm:cxn modelId="{35429CBC-0CED-49A9-8BDC-0B83366F3226}" srcId="{8B1E528D-F277-45BC-AF74-F49409A78254}" destId="{AC7D689D-90B0-4633-A481-6E852D100C65}" srcOrd="0" destOrd="0" parTransId="{DB4DB174-7466-42CF-A729-7919B08BCA15}" sibTransId="{75692798-295B-4174-BFD8-33B575D1E2F5}"/>
    <dgm:cxn modelId="{AA0C15D6-4EE7-430F-8043-27EA5D3EADC6}" srcId="{AC7D689D-90B0-4633-A481-6E852D100C65}" destId="{1C96F6C4-B9EB-4321-9263-82EE4014CA3D}" srcOrd="0" destOrd="0" parTransId="{79605200-5432-48BD-AF22-21D8CD4C5522}" sibTransId="{77222B69-BDCD-47B9-92C3-3ED7F4657175}"/>
    <dgm:cxn modelId="{25F12FE5-7A18-4181-BBD9-B8864C1E6751}" type="presOf" srcId="{2E40F792-DD91-48D8-AD91-794DC6C8CDF5}" destId="{46884875-7AAC-4989-89EC-5ADB90846249}" srcOrd="0" destOrd="0" presId="urn:microsoft.com/office/officeart/2005/8/layout/vList5"/>
    <dgm:cxn modelId="{17BF9BF6-8345-4AC4-8847-7CFE442964C3}" type="presOf" srcId="{1C96F6C4-B9EB-4321-9263-82EE4014CA3D}" destId="{4B51CEF7-20C2-4802-B765-86E872356A99}" srcOrd="0" destOrd="0" presId="urn:microsoft.com/office/officeart/2005/8/layout/vList5"/>
    <dgm:cxn modelId="{BD1CEE14-F91F-4328-B87C-CE9DA1D7F48E}" type="presParOf" srcId="{49F48C19-315C-484C-933E-6822A0EDD643}" destId="{96F68F60-9E19-4205-8675-A93362FC79A7}" srcOrd="0" destOrd="0" presId="urn:microsoft.com/office/officeart/2005/8/layout/vList5"/>
    <dgm:cxn modelId="{DFED7958-51F6-4879-89A0-E6F5B58A5ABF}" type="presParOf" srcId="{96F68F60-9E19-4205-8675-A93362FC79A7}" destId="{6E01CFA3-4067-452D-AD4C-A07A32D98561}" srcOrd="0" destOrd="0" presId="urn:microsoft.com/office/officeart/2005/8/layout/vList5"/>
    <dgm:cxn modelId="{289D95DD-0100-4726-8B7E-AF97ACDD06CF}" type="presParOf" srcId="{96F68F60-9E19-4205-8675-A93362FC79A7}" destId="{4B51CEF7-20C2-4802-B765-86E872356A99}" srcOrd="1" destOrd="0" presId="urn:microsoft.com/office/officeart/2005/8/layout/vList5"/>
    <dgm:cxn modelId="{9883B30F-FFE6-4CE5-AAE8-F6B16C8F9D79}" type="presParOf" srcId="{49F48C19-315C-484C-933E-6822A0EDD643}" destId="{25442075-E2A1-4576-9A34-FFAB25F0931E}" srcOrd="1" destOrd="0" presId="urn:microsoft.com/office/officeart/2005/8/layout/vList5"/>
    <dgm:cxn modelId="{CD81CA63-2C96-48A0-A7E9-2645EB7DBD97}" type="presParOf" srcId="{49F48C19-315C-484C-933E-6822A0EDD643}" destId="{1E9C114C-A428-4893-A76B-31525D48D16C}" srcOrd="2" destOrd="0" presId="urn:microsoft.com/office/officeart/2005/8/layout/vList5"/>
    <dgm:cxn modelId="{DECA03F2-99EF-4F25-A352-AD9420698ADF}" type="presParOf" srcId="{1E9C114C-A428-4893-A76B-31525D48D16C}" destId="{83809859-737B-46D6-8056-0B51D4541397}" srcOrd="0" destOrd="0" presId="urn:microsoft.com/office/officeart/2005/8/layout/vList5"/>
    <dgm:cxn modelId="{5611E400-C6E4-4255-BC97-D80CF4ED744F}" type="presParOf" srcId="{1E9C114C-A428-4893-A76B-31525D48D16C}" destId="{46884875-7AAC-4989-89EC-5ADB9084624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D35A4-01BF-4BE2-85AB-420E175BA14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09007F4-5BF7-4C73-B730-DB576F0A2E49}">
      <dgm:prSet/>
      <dgm:spPr/>
      <dgm:t>
        <a:bodyPr/>
        <a:lstStyle/>
        <a:p>
          <a:r>
            <a:rPr lang="en-GB" b="0" dirty="0">
              <a:latin typeface="Courier New" panose="02070309020205020404" pitchFamily="49" charset="0"/>
              <a:cs typeface="Courier New" panose="02070309020205020404" pitchFamily="49" charset="0"/>
            </a:rPr>
            <a:t>?</a:t>
          </a:r>
          <a:r>
            <a:rPr lang="en-GB" b="0" dirty="0"/>
            <a:t> and </a:t>
          </a:r>
          <a:r>
            <a:rPr lang="en-GB" b="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dgm:t>
    </dgm:pt>
    <dgm:pt modelId="{39C42CA4-CE5D-4AD1-87AD-784C3AAD2CDC}" type="parTrans" cxnId="{C55D289B-C9A3-46BE-9D27-AEBCA55A1F4C}">
      <dgm:prSet/>
      <dgm:spPr/>
      <dgm:t>
        <a:bodyPr/>
        <a:lstStyle/>
        <a:p>
          <a:endParaRPr lang="en-US"/>
        </a:p>
      </dgm:t>
    </dgm:pt>
    <dgm:pt modelId="{642EE37A-A8DB-451F-9829-338749807D79}" type="sibTrans" cxnId="{C55D289B-C9A3-46BE-9D27-AEBCA55A1F4C}">
      <dgm:prSet/>
      <dgm:spPr/>
      <dgm:t>
        <a:bodyPr/>
        <a:lstStyle/>
        <a:p>
          <a:endParaRPr lang="en-US"/>
        </a:p>
      </dgm:t>
    </dgm:pt>
    <dgm:pt modelId="{049CE1A3-32DA-4AFF-B4A3-6860459AF9C2}">
      <dgm:prSet/>
      <dgm:spPr/>
      <dgm:t>
        <a:bodyPr/>
        <a:lstStyle/>
        <a:p>
          <a:r>
            <a:rPr lang="en-GB" b="0"/>
            <a:t>Google!</a:t>
          </a:r>
          <a:endParaRPr lang="en-US"/>
        </a:p>
      </dgm:t>
    </dgm:pt>
    <dgm:pt modelId="{1130CF42-226C-412D-BCEB-00B1A66E802E}" type="parTrans" cxnId="{D8E1ACF6-1AD7-471A-853D-517151A7A01E}">
      <dgm:prSet/>
      <dgm:spPr/>
      <dgm:t>
        <a:bodyPr/>
        <a:lstStyle/>
        <a:p>
          <a:endParaRPr lang="en-US"/>
        </a:p>
      </dgm:t>
    </dgm:pt>
    <dgm:pt modelId="{235BC449-17E1-4832-AAFF-80BF88C7F2C0}" type="sibTrans" cxnId="{D8E1ACF6-1AD7-471A-853D-517151A7A01E}">
      <dgm:prSet/>
      <dgm:spPr/>
      <dgm:t>
        <a:bodyPr/>
        <a:lstStyle/>
        <a:p>
          <a:endParaRPr lang="en-US"/>
        </a:p>
      </dgm:t>
    </dgm:pt>
    <dgm:pt modelId="{A5155398-1346-490A-96CA-7C892C6994F6}">
      <dgm:prSet/>
      <dgm:spPr/>
      <dgm:t>
        <a:bodyPr/>
        <a:lstStyle/>
        <a:p>
          <a:pPr algn="ctr"/>
          <a:r>
            <a:rPr lang="en-US" dirty="0">
              <a:latin typeface="Courier New" panose="02070309020205020404" pitchFamily="49" charset="0"/>
              <a:cs typeface="Courier New" panose="02070309020205020404" pitchFamily="49" charset="0"/>
            </a:rPr>
            <a:t>help()</a:t>
          </a:r>
        </a:p>
      </dgm:t>
    </dgm:pt>
    <dgm:pt modelId="{4E59B68E-54F2-43A2-A5B5-1A58CD8D8588}" type="parTrans" cxnId="{AB91DEF0-A91C-4F46-85DF-5F5041C7C287}">
      <dgm:prSet/>
      <dgm:spPr/>
      <dgm:t>
        <a:bodyPr/>
        <a:lstStyle/>
        <a:p>
          <a:endParaRPr lang="en-GB"/>
        </a:p>
      </dgm:t>
    </dgm:pt>
    <dgm:pt modelId="{C3971E09-6ED4-4F96-94AE-23C9FBE14A41}" type="sibTrans" cxnId="{AB91DEF0-A91C-4F46-85DF-5F5041C7C287}">
      <dgm:prSet/>
      <dgm:spPr/>
      <dgm:t>
        <a:bodyPr/>
        <a:lstStyle/>
        <a:p>
          <a:endParaRPr lang="en-GB"/>
        </a:p>
      </dgm:t>
    </dgm:pt>
    <dgm:pt modelId="{4965B050-8788-4182-8052-6E0D4288F483}" type="pres">
      <dgm:prSet presAssocID="{648D35A4-01BF-4BE2-85AB-420E175BA149}" presName="diagram" presStyleCnt="0">
        <dgm:presLayoutVars>
          <dgm:chPref val="1"/>
          <dgm:dir/>
          <dgm:animOne val="branch"/>
          <dgm:animLvl val="lvl"/>
          <dgm:resizeHandles/>
        </dgm:presLayoutVars>
      </dgm:prSet>
      <dgm:spPr/>
    </dgm:pt>
    <dgm:pt modelId="{7CCD23DA-205E-4975-A2AF-E59E56F38B04}" type="pres">
      <dgm:prSet presAssocID="{409007F4-5BF7-4C73-B730-DB576F0A2E49}" presName="root" presStyleCnt="0"/>
      <dgm:spPr/>
    </dgm:pt>
    <dgm:pt modelId="{CC13F5F2-9EAC-4F05-8C00-A68B7BD57EA8}" type="pres">
      <dgm:prSet presAssocID="{409007F4-5BF7-4C73-B730-DB576F0A2E49}" presName="rootComposite" presStyleCnt="0"/>
      <dgm:spPr/>
    </dgm:pt>
    <dgm:pt modelId="{CFA1AA2B-963E-4F5C-9993-8744E8D96A25}" type="pres">
      <dgm:prSet presAssocID="{409007F4-5BF7-4C73-B730-DB576F0A2E49}" presName="rootText" presStyleLbl="node1" presStyleIdx="0" presStyleCnt="3"/>
      <dgm:spPr/>
    </dgm:pt>
    <dgm:pt modelId="{97C2B76E-9E1D-4BAF-BE60-EDBB5728C701}" type="pres">
      <dgm:prSet presAssocID="{409007F4-5BF7-4C73-B730-DB576F0A2E49}" presName="rootConnector" presStyleLbl="node1" presStyleIdx="0" presStyleCnt="3"/>
      <dgm:spPr/>
    </dgm:pt>
    <dgm:pt modelId="{BBB7F6EB-CC16-41B8-84BB-0D1A75CCB7E4}" type="pres">
      <dgm:prSet presAssocID="{409007F4-5BF7-4C73-B730-DB576F0A2E49}" presName="childShape" presStyleCnt="0"/>
      <dgm:spPr/>
    </dgm:pt>
    <dgm:pt modelId="{E32E9E5A-F31A-4BDC-A787-BFB6495FA370}" type="pres">
      <dgm:prSet presAssocID="{A5155398-1346-490A-96CA-7C892C6994F6}" presName="root" presStyleCnt="0"/>
      <dgm:spPr/>
    </dgm:pt>
    <dgm:pt modelId="{C218C2B8-158D-4E38-97AF-2CD1D582D854}" type="pres">
      <dgm:prSet presAssocID="{A5155398-1346-490A-96CA-7C892C6994F6}" presName="rootComposite" presStyleCnt="0"/>
      <dgm:spPr/>
    </dgm:pt>
    <dgm:pt modelId="{A15FFCAE-63E1-476B-9F7C-AB0C279A625C}" type="pres">
      <dgm:prSet presAssocID="{A5155398-1346-490A-96CA-7C892C6994F6}" presName="rootText" presStyleLbl="node1" presStyleIdx="1" presStyleCnt="3" custLinFactNeighborX="-1050"/>
      <dgm:spPr/>
    </dgm:pt>
    <dgm:pt modelId="{3B069C24-AFB2-4FE4-8E6E-32068914BEF9}" type="pres">
      <dgm:prSet presAssocID="{A5155398-1346-490A-96CA-7C892C6994F6}" presName="rootConnector" presStyleLbl="node1" presStyleIdx="1" presStyleCnt="3"/>
      <dgm:spPr/>
    </dgm:pt>
    <dgm:pt modelId="{155F2A4D-711C-4C5E-95D9-EA3FD18216CD}" type="pres">
      <dgm:prSet presAssocID="{A5155398-1346-490A-96CA-7C892C6994F6}" presName="childShape" presStyleCnt="0"/>
      <dgm:spPr/>
    </dgm:pt>
    <dgm:pt modelId="{6A431EF9-3EBC-429E-96D3-315250414C6A}" type="pres">
      <dgm:prSet presAssocID="{049CE1A3-32DA-4AFF-B4A3-6860459AF9C2}" presName="root" presStyleCnt="0"/>
      <dgm:spPr/>
    </dgm:pt>
    <dgm:pt modelId="{07757F33-804A-45CC-B75D-2F3C54EADBC5}" type="pres">
      <dgm:prSet presAssocID="{049CE1A3-32DA-4AFF-B4A3-6860459AF9C2}" presName="rootComposite" presStyleCnt="0"/>
      <dgm:spPr/>
    </dgm:pt>
    <dgm:pt modelId="{E10B2835-C58B-4280-9CF4-EDA81C365B0B}" type="pres">
      <dgm:prSet presAssocID="{049CE1A3-32DA-4AFF-B4A3-6860459AF9C2}" presName="rootText" presStyleLbl="node1" presStyleIdx="2" presStyleCnt="3"/>
      <dgm:spPr/>
    </dgm:pt>
    <dgm:pt modelId="{15942E6B-33A5-453C-984F-C15F93E172CB}" type="pres">
      <dgm:prSet presAssocID="{049CE1A3-32DA-4AFF-B4A3-6860459AF9C2}" presName="rootConnector" presStyleLbl="node1" presStyleIdx="2" presStyleCnt="3"/>
      <dgm:spPr/>
    </dgm:pt>
    <dgm:pt modelId="{9006D791-B175-4C85-9EFE-0959E97057FA}" type="pres">
      <dgm:prSet presAssocID="{049CE1A3-32DA-4AFF-B4A3-6860459AF9C2}" presName="childShape" presStyleCnt="0"/>
      <dgm:spPr/>
    </dgm:pt>
  </dgm:ptLst>
  <dgm:cxnLst>
    <dgm:cxn modelId="{0DB94037-E652-45DF-BC08-7789B280EFEC}" type="presOf" srcId="{A5155398-1346-490A-96CA-7C892C6994F6}" destId="{A15FFCAE-63E1-476B-9F7C-AB0C279A625C}" srcOrd="0" destOrd="0" presId="urn:microsoft.com/office/officeart/2005/8/layout/hierarchy3"/>
    <dgm:cxn modelId="{CED62964-289D-4BC6-9C97-EF3431AD88B2}" type="presOf" srcId="{409007F4-5BF7-4C73-B730-DB576F0A2E49}" destId="{97C2B76E-9E1D-4BAF-BE60-EDBB5728C701}" srcOrd="1" destOrd="0" presId="urn:microsoft.com/office/officeart/2005/8/layout/hierarchy3"/>
    <dgm:cxn modelId="{C55D289B-C9A3-46BE-9D27-AEBCA55A1F4C}" srcId="{648D35A4-01BF-4BE2-85AB-420E175BA149}" destId="{409007F4-5BF7-4C73-B730-DB576F0A2E49}" srcOrd="0" destOrd="0" parTransId="{39C42CA4-CE5D-4AD1-87AD-784C3AAD2CDC}" sibTransId="{642EE37A-A8DB-451F-9829-338749807D79}"/>
    <dgm:cxn modelId="{7D47FCA1-EE5A-456E-90E1-5CDA6590D12E}" type="presOf" srcId="{409007F4-5BF7-4C73-B730-DB576F0A2E49}" destId="{CFA1AA2B-963E-4F5C-9993-8744E8D96A25}" srcOrd="0" destOrd="0" presId="urn:microsoft.com/office/officeart/2005/8/layout/hierarchy3"/>
    <dgm:cxn modelId="{F65C26AD-2618-438A-8618-92BFCA19CD44}" type="presOf" srcId="{A5155398-1346-490A-96CA-7C892C6994F6}" destId="{3B069C24-AFB2-4FE4-8E6E-32068914BEF9}" srcOrd="1" destOrd="0" presId="urn:microsoft.com/office/officeart/2005/8/layout/hierarchy3"/>
    <dgm:cxn modelId="{DA7550D5-03C0-43EE-BA25-287482AE3BDC}" type="presOf" srcId="{648D35A4-01BF-4BE2-85AB-420E175BA149}" destId="{4965B050-8788-4182-8052-6E0D4288F483}" srcOrd="0" destOrd="0" presId="urn:microsoft.com/office/officeart/2005/8/layout/hierarchy3"/>
    <dgm:cxn modelId="{2A481FD8-1E11-4E41-A5D3-2AF70AF1BF0B}" type="presOf" srcId="{049CE1A3-32DA-4AFF-B4A3-6860459AF9C2}" destId="{15942E6B-33A5-453C-984F-C15F93E172CB}" srcOrd="1" destOrd="0" presId="urn:microsoft.com/office/officeart/2005/8/layout/hierarchy3"/>
    <dgm:cxn modelId="{E66EC2DE-984B-43CD-983C-A19A899A14A5}" type="presOf" srcId="{049CE1A3-32DA-4AFF-B4A3-6860459AF9C2}" destId="{E10B2835-C58B-4280-9CF4-EDA81C365B0B}" srcOrd="0" destOrd="0" presId="urn:microsoft.com/office/officeart/2005/8/layout/hierarchy3"/>
    <dgm:cxn modelId="{AB91DEF0-A91C-4F46-85DF-5F5041C7C287}" srcId="{648D35A4-01BF-4BE2-85AB-420E175BA149}" destId="{A5155398-1346-490A-96CA-7C892C6994F6}" srcOrd="1" destOrd="0" parTransId="{4E59B68E-54F2-43A2-A5B5-1A58CD8D8588}" sibTransId="{C3971E09-6ED4-4F96-94AE-23C9FBE14A41}"/>
    <dgm:cxn modelId="{D8E1ACF6-1AD7-471A-853D-517151A7A01E}" srcId="{648D35A4-01BF-4BE2-85AB-420E175BA149}" destId="{049CE1A3-32DA-4AFF-B4A3-6860459AF9C2}" srcOrd="2" destOrd="0" parTransId="{1130CF42-226C-412D-BCEB-00B1A66E802E}" sibTransId="{235BC449-17E1-4832-AAFF-80BF88C7F2C0}"/>
    <dgm:cxn modelId="{A5FB3084-8125-4D06-8147-74BEA948569E}" type="presParOf" srcId="{4965B050-8788-4182-8052-6E0D4288F483}" destId="{7CCD23DA-205E-4975-A2AF-E59E56F38B04}" srcOrd="0" destOrd="0" presId="urn:microsoft.com/office/officeart/2005/8/layout/hierarchy3"/>
    <dgm:cxn modelId="{0B093395-2A94-4493-AC44-296A83994E0C}" type="presParOf" srcId="{7CCD23DA-205E-4975-A2AF-E59E56F38B04}" destId="{CC13F5F2-9EAC-4F05-8C00-A68B7BD57EA8}" srcOrd="0" destOrd="0" presId="urn:microsoft.com/office/officeart/2005/8/layout/hierarchy3"/>
    <dgm:cxn modelId="{9536BE11-5CA0-487D-808F-D501F1F97E72}" type="presParOf" srcId="{CC13F5F2-9EAC-4F05-8C00-A68B7BD57EA8}" destId="{CFA1AA2B-963E-4F5C-9993-8744E8D96A25}" srcOrd="0" destOrd="0" presId="urn:microsoft.com/office/officeart/2005/8/layout/hierarchy3"/>
    <dgm:cxn modelId="{C0C34B8D-1CF5-4C5C-B9B5-EB94829774FD}" type="presParOf" srcId="{CC13F5F2-9EAC-4F05-8C00-A68B7BD57EA8}" destId="{97C2B76E-9E1D-4BAF-BE60-EDBB5728C701}" srcOrd="1" destOrd="0" presId="urn:microsoft.com/office/officeart/2005/8/layout/hierarchy3"/>
    <dgm:cxn modelId="{C09C7C6E-39BA-467C-913E-BB276305EDBB}" type="presParOf" srcId="{7CCD23DA-205E-4975-A2AF-E59E56F38B04}" destId="{BBB7F6EB-CC16-41B8-84BB-0D1A75CCB7E4}" srcOrd="1" destOrd="0" presId="urn:microsoft.com/office/officeart/2005/8/layout/hierarchy3"/>
    <dgm:cxn modelId="{5D7C0590-A5FE-4C92-A50A-8B80D88CC5EF}" type="presParOf" srcId="{4965B050-8788-4182-8052-6E0D4288F483}" destId="{E32E9E5A-F31A-4BDC-A787-BFB6495FA370}" srcOrd="1" destOrd="0" presId="urn:microsoft.com/office/officeart/2005/8/layout/hierarchy3"/>
    <dgm:cxn modelId="{7C7DF2F5-BBE8-4469-AC6F-3F4BA0C484ED}" type="presParOf" srcId="{E32E9E5A-F31A-4BDC-A787-BFB6495FA370}" destId="{C218C2B8-158D-4E38-97AF-2CD1D582D854}" srcOrd="0" destOrd="0" presId="urn:microsoft.com/office/officeart/2005/8/layout/hierarchy3"/>
    <dgm:cxn modelId="{59AAD1FF-0838-4A75-9F73-7C3D4F4D5E64}" type="presParOf" srcId="{C218C2B8-158D-4E38-97AF-2CD1D582D854}" destId="{A15FFCAE-63E1-476B-9F7C-AB0C279A625C}" srcOrd="0" destOrd="0" presId="urn:microsoft.com/office/officeart/2005/8/layout/hierarchy3"/>
    <dgm:cxn modelId="{064CE142-0330-440C-AC6B-7491FEF80FC7}" type="presParOf" srcId="{C218C2B8-158D-4E38-97AF-2CD1D582D854}" destId="{3B069C24-AFB2-4FE4-8E6E-32068914BEF9}" srcOrd="1" destOrd="0" presId="urn:microsoft.com/office/officeart/2005/8/layout/hierarchy3"/>
    <dgm:cxn modelId="{4442563C-ABE6-44D8-A523-6855803B28E5}" type="presParOf" srcId="{E32E9E5A-F31A-4BDC-A787-BFB6495FA370}" destId="{155F2A4D-711C-4C5E-95D9-EA3FD18216CD}" srcOrd="1" destOrd="0" presId="urn:microsoft.com/office/officeart/2005/8/layout/hierarchy3"/>
    <dgm:cxn modelId="{062CFA76-04A7-46A8-A0F2-62FF3DFAEEAC}" type="presParOf" srcId="{4965B050-8788-4182-8052-6E0D4288F483}" destId="{6A431EF9-3EBC-429E-96D3-315250414C6A}" srcOrd="2" destOrd="0" presId="urn:microsoft.com/office/officeart/2005/8/layout/hierarchy3"/>
    <dgm:cxn modelId="{BC151BA1-0871-4EE4-9635-A752D970D61B}" type="presParOf" srcId="{6A431EF9-3EBC-429E-96D3-315250414C6A}" destId="{07757F33-804A-45CC-B75D-2F3C54EADBC5}" srcOrd="0" destOrd="0" presId="urn:microsoft.com/office/officeart/2005/8/layout/hierarchy3"/>
    <dgm:cxn modelId="{242E17AB-8A96-40EA-8960-D2CCAFEA92E8}" type="presParOf" srcId="{07757F33-804A-45CC-B75D-2F3C54EADBC5}" destId="{E10B2835-C58B-4280-9CF4-EDA81C365B0B}" srcOrd="0" destOrd="0" presId="urn:microsoft.com/office/officeart/2005/8/layout/hierarchy3"/>
    <dgm:cxn modelId="{EE3654B9-DF24-447B-AE59-80A1A27908DA}" type="presParOf" srcId="{07757F33-804A-45CC-B75D-2F3C54EADBC5}" destId="{15942E6B-33A5-453C-984F-C15F93E172CB}" srcOrd="1" destOrd="0" presId="urn:microsoft.com/office/officeart/2005/8/layout/hierarchy3"/>
    <dgm:cxn modelId="{4ABA7B79-862B-42D0-A8FF-C5775311DEB2}" type="presParOf" srcId="{6A431EF9-3EBC-429E-96D3-315250414C6A}" destId="{9006D791-B175-4C85-9EFE-0959E97057F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55D00-9560-4663-88BF-84FC5A75497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6E053-8BA1-4632-B8A3-32C572091F8D}">
      <dgm:prSet/>
      <dgm:spPr/>
      <dgm:t>
        <a:bodyPr/>
        <a:lstStyle/>
        <a:p>
          <a:r>
            <a:rPr lang="en-GB" baseline="0" dirty="0"/>
            <a:t>The ‘arrow’: </a:t>
          </a:r>
          <a:r>
            <a:rPr lang="en-GB" baseline="0" dirty="0">
              <a:latin typeface="Courier New" panose="02070309020205020404" pitchFamily="49" charset="0"/>
              <a:cs typeface="Courier New" panose="02070309020205020404" pitchFamily="49" charset="0"/>
            </a:rPr>
            <a:t>x &lt;- 2</a:t>
          </a:r>
          <a:endParaRPr lang="en-US" dirty="0">
            <a:latin typeface="Courier New" panose="02070309020205020404" pitchFamily="49" charset="0"/>
            <a:cs typeface="Courier New" panose="02070309020205020404" pitchFamily="49" charset="0"/>
          </a:endParaRPr>
        </a:p>
      </dgm:t>
    </dgm:pt>
    <dgm:pt modelId="{1D25D802-3BC2-48C3-8ADF-947B36446399}" type="parTrans" cxnId="{27058336-E17F-4F55-95F5-0B0B3B29224E}">
      <dgm:prSet/>
      <dgm:spPr/>
      <dgm:t>
        <a:bodyPr/>
        <a:lstStyle/>
        <a:p>
          <a:endParaRPr lang="en-US"/>
        </a:p>
      </dgm:t>
    </dgm:pt>
    <dgm:pt modelId="{A887EC45-75DB-4A4D-AB2D-F5BF8AFF34FE}" type="sibTrans" cxnId="{27058336-E17F-4F55-95F5-0B0B3B29224E}">
      <dgm:prSet/>
      <dgm:spPr/>
      <dgm:t>
        <a:bodyPr/>
        <a:lstStyle/>
        <a:p>
          <a:endParaRPr lang="en-US"/>
        </a:p>
      </dgm:t>
    </dgm:pt>
    <dgm:pt modelId="{0258A381-5321-46FC-AAE4-856C2E137F96}">
      <dgm:prSet/>
      <dgm:spPr/>
      <dgm:t>
        <a:bodyPr/>
        <a:lstStyle/>
        <a:p>
          <a:r>
            <a:rPr lang="en-GB" baseline="0" dirty="0"/>
            <a:t>Equals sign: </a:t>
          </a:r>
          <a:r>
            <a:rPr lang="en-GB" baseline="0" dirty="0">
              <a:latin typeface="Courier New" panose="02070309020205020404" pitchFamily="49" charset="0"/>
              <a:cs typeface="Courier New" panose="02070309020205020404" pitchFamily="49" charset="0"/>
            </a:rPr>
            <a:t>x = 2 </a:t>
          </a:r>
          <a:endParaRPr lang="en-US" dirty="0">
            <a:latin typeface="Courier New" panose="02070309020205020404" pitchFamily="49" charset="0"/>
            <a:cs typeface="Courier New" panose="02070309020205020404" pitchFamily="49" charset="0"/>
          </a:endParaRPr>
        </a:p>
      </dgm:t>
    </dgm:pt>
    <dgm:pt modelId="{8ABC8B43-82B0-4469-ADF5-FBACF44E0824}" type="parTrans" cxnId="{198D2604-4176-4C9E-9533-55671983D571}">
      <dgm:prSet/>
      <dgm:spPr/>
      <dgm:t>
        <a:bodyPr/>
        <a:lstStyle/>
        <a:p>
          <a:endParaRPr lang="en-US"/>
        </a:p>
      </dgm:t>
    </dgm:pt>
    <dgm:pt modelId="{C95DC410-D877-496F-A026-0317AAFCCB94}" type="sibTrans" cxnId="{198D2604-4176-4C9E-9533-55671983D571}">
      <dgm:prSet/>
      <dgm:spPr/>
      <dgm:t>
        <a:bodyPr/>
        <a:lstStyle/>
        <a:p>
          <a:endParaRPr lang="en-US"/>
        </a:p>
      </dgm:t>
    </dgm:pt>
    <dgm:pt modelId="{60BB4E4A-ADC1-40E2-8B6B-FEA9CBC72B19}" type="pres">
      <dgm:prSet presAssocID="{6DC55D00-9560-4663-88BF-84FC5A754970}" presName="root" presStyleCnt="0">
        <dgm:presLayoutVars>
          <dgm:dir/>
          <dgm:resizeHandles val="exact"/>
        </dgm:presLayoutVars>
      </dgm:prSet>
      <dgm:spPr/>
    </dgm:pt>
    <dgm:pt modelId="{9C8ADE6D-0677-4252-B42B-3A023040E9AF}" type="pres">
      <dgm:prSet presAssocID="{5D36E053-8BA1-4632-B8A3-32C572091F8D}" presName="compNode" presStyleCnt="0"/>
      <dgm:spPr/>
    </dgm:pt>
    <dgm:pt modelId="{E39E5004-6AD0-4571-8DDF-29ED5BDB55D3}" type="pres">
      <dgm:prSet presAssocID="{5D36E053-8BA1-4632-B8A3-32C572091F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C0145F3B-4B10-47C6-A6EF-9A007076BB5F}" type="pres">
      <dgm:prSet presAssocID="{5D36E053-8BA1-4632-B8A3-32C572091F8D}" presName="spaceRect" presStyleCnt="0"/>
      <dgm:spPr/>
    </dgm:pt>
    <dgm:pt modelId="{C138C939-FACC-4B09-A7BB-4020FB11E2E0}" type="pres">
      <dgm:prSet presAssocID="{5D36E053-8BA1-4632-B8A3-32C572091F8D}" presName="textRect" presStyleLbl="revTx" presStyleIdx="0" presStyleCnt="2">
        <dgm:presLayoutVars>
          <dgm:chMax val="1"/>
          <dgm:chPref val="1"/>
        </dgm:presLayoutVars>
      </dgm:prSet>
      <dgm:spPr/>
    </dgm:pt>
    <dgm:pt modelId="{9FAFB3D2-652E-4923-9D2F-C08F9FF56758}" type="pres">
      <dgm:prSet presAssocID="{A887EC45-75DB-4A4D-AB2D-F5BF8AFF34FE}" presName="sibTrans" presStyleCnt="0"/>
      <dgm:spPr/>
    </dgm:pt>
    <dgm:pt modelId="{1A2F6707-D5D6-429B-89CF-0C4A7C46414D}" type="pres">
      <dgm:prSet presAssocID="{0258A381-5321-46FC-AAE4-856C2E137F96}" presName="compNode" presStyleCnt="0"/>
      <dgm:spPr/>
    </dgm:pt>
    <dgm:pt modelId="{6923C569-9E1A-4049-AB02-3424F95F8B1D}" type="pres">
      <dgm:prSet presAssocID="{0258A381-5321-46FC-AAE4-856C2E137F96}" presName="iconRect" presStyleLbl="node1" presStyleIdx="1" presStyleCnt="2" custScaleX="180139"/>
      <dgm:spPr>
        <a:prstGeom prst="mathEqual">
          <a:avLst/>
        </a:prstGeom>
        <a:ln>
          <a:noFill/>
        </a:ln>
      </dgm:spPr>
    </dgm:pt>
    <dgm:pt modelId="{EF87B223-6A9B-4EE4-80C1-87B6EBFCE224}" type="pres">
      <dgm:prSet presAssocID="{0258A381-5321-46FC-AAE4-856C2E137F96}" presName="spaceRect" presStyleCnt="0"/>
      <dgm:spPr/>
    </dgm:pt>
    <dgm:pt modelId="{510F7EA1-E374-497F-BCA9-7A6529B4DAEB}" type="pres">
      <dgm:prSet presAssocID="{0258A381-5321-46FC-AAE4-856C2E137F96}" presName="textRect" presStyleLbl="revTx" presStyleIdx="1" presStyleCnt="2">
        <dgm:presLayoutVars>
          <dgm:chMax val="1"/>
          <dgm:chPref val="1"/>
        </dgm:presLayoutVars>
      </dgm:prSet>
      <dgm:spPr/>
    </dgm:pt>
  </dgm:ptLst>
  <dgm:cxnLst>
    <dgm:cxn modelId="{198D2604-4176-4C9E-9533-55671983D571}" srcId="{6DC55D00-9560-4663-88BF-84FC5A754970}" destId="{0258A381-5321-46FC-AAE4-856C2E137F96}" srcOrd="1" destOrd="0" parTransId="{8ABC8B43-82B0-4469-ADF5-FBACF44E0824}" sibTransId="{C95DC410-D877-496F-A026-0317AAFCCB94}"/>
    <dgm:cxn modelId="{27058336-E17F-4F55-95F5-0B0B3B29224E}" srcId="{6DC55D00-9560-4663-88BF-84FC5A754970}" destId="{5D36E053-8BA1-4632-B8A3-32C572091F8D}" srcOrd="0" destOrd="0" parTransId="{1D25D802-3BC2-48C3-8ADF-947B36446399}" sibTransId="{A887EC45-75DB-4A4D-AB2D-F5BF8AFF34FE}"/>
    <dgm:cxn modelId="{697BC83D-EFBA-44C7-9EAF-A4F25A698771}" type="presOf" srcId="{6DC55D00-9560-4663-88BF-84FC5A754970}" destId="{60BB4E4A-ADC1-40E2-8B6B-FEA9CBC72B19}" srcOrd="0" destOrd="0" presId="urn:microsoft.com/office/officeart/2018/2/layout/IconLabelList"/>
    <dgm:cxn modelId="{D7841C6B-3250-4E29-99A6-77BEC642C855}" type="presOf" srcId="{5D36E053-8BA1-4632-B8A3-32C572091F8D}" destId="{C138C939-FACC-4B09-A7BB-4020FB11E2E0}" srcOrd="0" destOrd="0" presId="urn:microsoft.com/office/officeart/2018/2/layout/IconLabelList"/>
    <dgm:cxn modelId="{071FE86B-4F49-4EFF-A424-18B41DEE84E2}" type="presOf" srcId="{0258A381-5321-46FC-AAE4-856C2E137F96}" destId="{510F7EA1-E374-497F-BCA9-7A6529B4DAEB}" srcOrd="0" destOrd="0" presId="urn:microsoft.com/office/officeart/2018/2/layout/IconLabelList"/>
    <dgm:cxn modelId="{DA8C7BCB-A4E8-4088-9201-31F72B715E0D}" type="presParOf" srcId="{60BB4E4A-ADC1-40E2-8B6B-FEA9CBC72B19}" destId="{9C8ADE6D-0677-4252-B42B-3A023040E9AF}" srcOrd="0" destOrd="0" presId="urn:microsoft.com/office/officeart/2018/2/layout/IconLabelList"/>
    <dgm:cxn modelId="{48D3B886-F864-496F-961F-6596F58A9EBB}" type="presParOf" srcId="{9C8ADE6D-0677-4252-B42B-3A023040E9AF}" destId="{E39E5004-6AD0-4571-8DDF-29ED5BDB55D3}" srcOrd="0" destOrd="0" presId="urn:microsoft.com/office/officeart/2018/2/layout/IconLabelList"/>
    <dgm:cxn modelId="{8FF72C2C-8337-4B95-9A33-9229F5B799FB}" type="presParOf" srcId="{9C8ADE6D-0677-4252-B42B-3A023040E9AF}" destId="{C0145F3B-4B10-47C6-A6EF-9A007076BB5F}" srcOrd="1" destOrd="0" presId="urn:microsoft.com/office/officeart/2018/2/layout/IconLabelList"/>
    <dgm:cxn modelId="{6A700D32-ED8B-4C62-85D8-349928F371C7}" type="presParOf" srcId="{9C8ADE6D-0677-4252-B42B-3A023040E9AF}" destId="{C138C939-FACC-4B09-A7BB-4020FB11E2E0}" srcOrd="2" destOrd="0" presId="urn:microsoft.com/office/officeart/2018/2/layout/IconLabelList"/>
    <dgm:cxn modelId="{A23EEC32-1FE0-43E5-AE7D-CF5C5F5EA14C}" type="presParOf" srcId="{60BB4E4A-ADC1-40E2-8B6B-FEA9CBC72B19}" destId="{9FAFB3D2-652E-4923-9D2F-C08F9FF56758}" srcOrd="1" destOrd="0" presId="urn:microsoft.com/office/officeart/2018/2/layout/IconLabelList"/>
    <dgm:cxn modelId="{94CB86A6-0ABD-4C12-9E14-713972322B6A}" type="presParOf" srcId="{60BB4E4A-ADC1-40E2-8B6B-FEA9CBC72B19}" destId="{1A2F6707-D5D6-429B-89CF-0C4A7C46414D}" srcOrd="2" destOrd="0" presId="urn:microsoft.com/office/officeart/2018/2/layout/IconLabelList"/>
    <dgm:cxn modelId="{0D19F799-8E4B-4E90-94DF-6F75D301FFDE}" type="presParOf" srcId="{1A2F6707-D5D6-429B-89CF-0C4A7C46414D}" destId="{6923C569-9E1A-4049-AB02-3424F95F8B1D}" srcOrd="0" destOrd="0" presId="urn:microsoft.com/office/officeart/2018/2/layout/IconLabelList"/>
    <dgm:cxn modelId="{0A3471D6-3725-4605-B655-EC6FE5683977}" type="presParOf" srcId="{1A2F6707-D5D6-429B-89CF-0C4A7C46414D}" destId="{EF87B223-6A9B-4EE4-80C1-87B6EBFCE224}" srcOrd="1" destOrd="0" presId="urn:microsoft.com/office/officeart/2018/2/layout/IconLabelList"/>
    <dgm:cxn modelId="{78E8D400-5844-4FE1-9EAB-C69E83C27FD1}" type="presParOf" srcId="{1A2F6707-D5D6-429B-89CF-0C4A7C46414D}" destId="{510F7EA1-E374-497F-BCA9-7A6529B4DA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CEF7-20C2-4802-B765-86E872356A99}">
      <dsp:nvSpPr>
        <dsp:cNvPr id="0" name=""/>
        <dsp:cNvSpPr/>
      </dsp:nvSpPr>
      <dsp:spPr>
        <a:xfrm rot="5400000">
          <a:off x="2639989" y="-597859"/>
          <a:ext cx="1653650" cy="326288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Pi, Avogadro’s number</a:t>
          </a:r>
          <a:endParaRPr lang="en-US" sz="3500" kern="1200" dirty="0"/>
        </a:p>
      </dsp:txBody>
      <dsp:txXfrm rot="-5400000">
        <a:off x="1835373" y="287482"/>
        <a:ext cx="3182159" cy="1492200"/>
      </dsp:txXfrm>
    </dsp:sp>
    <dsp:sp modelId="{6E01CFA3-4067-452D-AD4C-A07A32D98561}">
      <dsp:nvSpPr>
        <dsp:cNvPr id="0" name=""/>
        <dsp:cNvSpPr/>
      </dsp:nvSpPr>
      <dsp:spPr>
        <a:xfrm>
          <a:off x="0" y="51"/>
          <a:ext cx="1835372" cy="206706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Constants are unchanging</a:t>
          </a:r>
          <a:endParaRPr lang="en-US" sz="2200" kern="1200"/>
        </a:p>
      </dsp:txBody>
      <dsp:txXfrm>
        <a:off x="89595" y="89646"/>
        <a:ext cx="1656182" cy="1887872"/>
      </dsp:txXfrm>
    </dsp:sp>
    <dsp:sp modelId="{46884875-7AAC-4989-89EC-5ADB90846249}">
      <dsp:nvSpPr>
        <dsp:cNvPr id="0" name=""/>
        <dsp:cNvSpPr/>
      </dsp:nvSpPr>
      <dsp:spPr>
        <a:xfrm rot="5400000">
          <a:off x="2639989" y="1572556"/>
          <a:ext cx="1653650" cy="326288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a:lnSpc>
              <a:spcPct val="90000"/>
            </a:lnSpc>
            <a:spcBef>
              <a:spcPct val="0"/>
            </a:spcBef>
            <a:spcAft>
              <a:spcPct val="15000"/>
            </a:spcAft>
            <a:buNone/>
          </a:pPr>
          <a:r>
            <a:rPr lang="en-GB" sz="3500" kern="1200" dirty="0"/>
            <a:t>x = 10, y = 20; x + y = 30</a:t>
          </a:r>
          <a:endParaRPr lang="en-US" sz="3500" kern="1200" dirty="0"/>
        </a:p>
      </dsp:txBody>
      <dsp:txXfrm rot="-5400000">
        <a:off x="1835373" y="2457898"/>
        <a:ext cx="3182159" cy="1492200"/>
      </dsp:txXfrm>
    </dsp:sp>
    <dsp:sp modelId="{83809859-737B-46D6-8056-0B51D4541397}">
      <dsp:nvSpPr>
        <dsp:cNvPr id="0" name=""/>
        <dsp:cNvSpPr/>
      </dsp:nvSpPr>
      <dsp:spPr>
        <a:xfrm>
          <a:off x="0" y="2170467"/>
          <a:ext cx="1835372" cy="20670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b="0" kern="1200"/>
            <a:t>Variables are placeholders</a:t>
          </a:r>
          <a:endParaRPr lang="en-US" sz="2200" kern="1200"/>
        </a:p>
      </dsp:txBody>
      <dsp:txXfrm>
        <a:off x="89595" y="2260062"/>
        <a:ext cx="1656182" cy="188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AA2B-963E-4F5C-9993-8744E8D96A25}">
      <dsp:nvSpPr>
        <dsp:cNvPr id="0" name=""/>
        <dsp:cNvSpPr/>
      </dsp:nvSpPr>
      <dsp:spPr>
        <a:xfrm>
          <a:off x="920" y="881118"/>
          <a:ext cx="2154844" cy="10774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dirty="0">
              <a:latin typeface="Courier New" panose="02070309020205020404" pitchFamily="49" charset="0"/>
              <a:cs typeface="Courier New" panose="02070309020205020404" pitchFamily="49" charset="0"/>
            </a:rPr>
            <a:t>?</a:t>
          </a:r>
          <a:r>
            <a:rPr lang="en-GB" sz="4000" b="0" kern="1200" dirty="0"/>
            <a:t> and </a:t>
          </a:r>
          <a:r>
            <a:rPr lang="en-GB" sz="4000" b="0" kern="1200" dirty="0">
              <a:latin typeface="Courier New" panose="02070309020205020404" pitchFamily="49" charset="0"/>
              <a:cs typeface="Courier New" panose="02070309020205020404" pitchFamily="49" charset="0"/>
            </a:rPr>
            <a:t>??</a:t>
          </a:r>
          <a:endParaRPr lang="en-US" sz="4000" kern="1200" dirty="0">
            <a:latin typeface="Courier New" panose="02070309020205020404" pitchFamily="49" charset="0"/>
            <a:cs typeface="Courier New" panose="02070309020205020404" pitchFamily="49" charset="0"/>
          </a:endParaRPr>
        </a:p>
      </dsp:txBody>
      <dsp:txXfrm>
        <a:off x="32477" y="912675"/>
        <a:ext cx="2091730" cy="1014308"/>
      </dsp:txXfrm>
    </dsp:sp>
    <dsp:sp modelId="{A15FFCAE-63E1-476B-9F7C-AB0C279A625C}">
      <dsp:nvSpPr>
        <dsp:cNvPr id="0" name=""/>
        <dsp:cNvSpPr/>
      </dsp:nvSpPr>
      <dsp:spPr>
        <a:xfrm>
          <a:off x="2671851" y="881118"/>
          <a:ext cx="2154844" cy="10774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Courier New" panose="02070309020205020404" pitchFamily="49" charset="0"/>
              <a:cs typeface="Courier New" panose="02070309020205020404" pitchFamily="49" charset="0"/>
            </a:rPr>
            <a:t>help()</a:t>
          </a:r>
        </a:p>
      </dsp:txBody>
      <dsp:txXfrm>
        <a:off x="2703408" y="912675"/>
        <a:ext cx="2091730" cy="1014308"/>
      </dsp:txXfrm>
    </dsp:sp>
    <dsp:sp modelId="{E10B2835-C58B-4280-9CF4-EDA81C365B0B}">
      <dsp:nvSpPr>
        <dsp:cNvPr id="0" name=""/>
        <dsp:cNvSpPr/>
      </dsp:nvSpPr>
      <dsp:spPr>
        <a:xfrm>
          <a:off x="5388033" y="881118"/>
          <a:ext cx="2154844" cy="10774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GB" sz="4000" b="0" kern="1200"/>
            <a:t>Google!</a:t>
          </a:r>
          <a:endParaRPr lang="en-US" sz="4000" kern="1200"/>
        </a:p>
      </dsp:txBody>
      <dsp:txXfrm>
        <a:off x="5419590" y="912675"/>
        <a:ext cx="2091730" cy="101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5004-6AD0-4571-8DDF-29ED5BDB55D3}">
      <dsp:nvSpPr>
        <dsp:cNvPr id="0" name=""/>
        <dsp:cNvSpPr/>
      </dsp:nvSpPr>
      <dsp:spPr>
        <a:xfrm>
          <a:off x="965727" y="81907"/>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8C939-FACC-4B09-A7BB-4020FB11E2E0}">
      <dsp:nvSpPr>
        <dsp:cNvPr id="0" name=""/>
        <dsp:cNvSpPr/>
      </dsp:nvSpPr>
      <dsp:spPr>
        <a:xfrm>
          <a:off x="15946"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The ‘arrow’: </a:t>
          </a:r>
          <a:r>
            <a:rPr lang="en-GB" sz="3100" kern="1200" baseline="0" dirty="0">
              <a:latin typeface="Courier New" panose="02070309020205020404" pitchFamily="49" charset="0"/>
              <a:cs typeface="Courier New" panose="02070309020205020404" pitchFamily="49" charset="0"/>
            </a:rPr>
            <a:t>x &lt;- 2</a:t>
          </a:r>
          <a:endParaRPr lang="en-US" sz="3100" kern="1200" dirty="0">
            <a:latin typeface="Courier New" panose="02070309020205020404" pitchFamily="49" charset="0"/>
            <a:cs typeface="Courier New" panose="02070309020205020404" pitchFamily="49" charset="0"/>
          </a:endParaRPr>
        </a:p>
      </dsp:txBody>
      <dsp:txXfrm>
        <a:off x="15946" y="2037751"/>
        <a:ext cx="3453750" cy="720000"/>
      </dsp:txXfrm>
    </dsp:sp>
    <dsp:sp modelId="{6923C569-9E1A-4049-AB02-3424F95F8B1D}">
      <dsp:nvSpPr>
        <dsp:cNvPr id="0" name=""/>
        <dsp:cNvSpPr/>
      </dsp:nvSpPr>
      <dsp:spPr>
        <a:xfrm>
          <a:off x="4401128" y="81907"/>
          <a:ext cx="2799697" cy="1554187"/>
        </a:xfrm>
        <a:prstGeom prst="mathEqual">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0F7EA1-E374-497F-BCA9-7A6529B4DAEB}">
      <dsp:nvSpPr>
        <dsp:cNvPr id="0" name=""/>
        <dsp:cNvSpPr/>
      </dsp:nvSpPr>
      <dsp:spPr>
        <a:xfrm>
          <a:off x="4074102" y="2037751"/>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pPr>
          <a:r>
            <a:rPr lang="en-GB" sz="3100" kern="1200" baseline="0" dirty="0"/>
            <a:t>Equals sign: </a:t>
          </a:r>
          <a:r>
            <a:rPr lang="en-GB" sz="3100" kern="1200" baseline="0" dirty="0">
              <a:latin typeface="Courier New" panose="02070309020205020404" pitchFamily="49" charset="0"/>
              <a:cs typeface="Courier New" panose="02070309020205020404" pitchFamily="49" charset="0"/>
            </a:rPr>
            <a:t>x = 2 </a:t>
          </a:r>
          <a:endParaRPr lang="en-US" sz="3100" kern="1200" dirty="0">
            <a:latin typeface="Courier New" panose="02070309020205020404" pitchFamily="49" charset="0"/>
            <a:cs typeface="Courier New" panose="02070309020205020404" pitchFamily="49" charset="0"/>
          </a:endParaRPr>
        </a:p>
      </dsp:txBody>
      <dsp:txXfrm>
        <a:off x="4074102" y="2037751"/>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6044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79937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74444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8" name="PlaceHolder 2"/>
          <p:cNvSpPr>
            <a:spLocks noGrp="1"/>
          </p:cNvSpPr>
          <p:nvPr>
            <p:ph type="subTitle"/>
          </p:nvPr>
        </p:nvSpPr>
        <p:spPr>
          <a:xfrm>
            <a:off x="457172" y="2002777"/>
            <a:ext cx="8228763" cy="3578440"/>
          </a:xfrm>
          <a:prstGeom prst="rect">
            <a:avLst/>
          </a:prstGeom>
        </p:spPr>
        <p:txBody>
          <a:bodyPr lIns="0" tIns="0" rIns="0" bIns="0" anchor="ctr">
            <a:noAutofit/>
          </a:bodyPr>
          <a:lstStyle/>
          <a:p>
            <a:pPr algn="ctr"/>
            <a:endParaRPr lang="en-GB" sz="2903" b="0" strike="noStrike" spc="-1">
              <a:latin typeface="Arial"/>
            </a:endParaRPr>
          </a:p>
        </p:txBody>
      </p:sp>
    </p:spTree>
    <p:extLst>
      <p:ext uri="{BB962C8B-B14F-4D97-AF65-F5344CB8AC3E}">
        <p14:creationId xmlns:p14="http://schemas.microsoft.com/office/powerpoint/2010/main" val="143445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172" y="683992"/>
            <a:ext cx="8228763" cy="1144631"/>
          </a:xfrm>
          <a:prstGeom prst="rect">
            <a:avLst/>
          </a:prstGeom>
        </p:spPr>
        <p:txBody>
          <a:bodyPr lIns="0" tIns="0" rIns="0" bIns="0" anchor="ctr">
            <a:noAutofit/>
          </a:bodyPr>
          <a:lstStyle/>
          <a:p>
            <a:endParaRPr lang="en-GB" sz="3991" b="0" strike="noStrike" spc="-1">
              <a:solidFill>
                <a:srgbClr val="C7243A"/>
              </a:solidFill>
              <a:latin typeface="Arial"/>
            </a:endParaRPr>
          </a:p>
        </p:txBody>
      </p:sp>
      <p:sp>
        <p:nvSpPr>
          <p:cNvPr id="54" name="PlaceHolder 2"/>
          <p:cNvSpPr>
            <a:spLocks noGrp="1"/>
          </p:cNvSpPr>
          <p:nvPr>
            <p:ph type="body"/>
          </p:nvPr>
        </p:nvSpPr>
        <p:spPr>
          <a:xfrm>
            <a:off x="457172" y="2002777"/>
            <a:ext cx="8228763" cy="3578440"/>
          </a:xfrm>
          <a:prstGeom prst="rect">
            <a:avLst/>
          </a:prstGeom>
        </p:spPr>
        <p:txBody>
          <a:bodyPr lIns="0" tIns="0" rIns="0" bIns="0">
            <a:normAutofit/>
          </a:bodyPr>
          <a:lstStyle/>
          <a:p>
            <a:endParaRPr lang="en-GB" sz="2903" b="0" strike="noStrike" spc="-1">
              <a:latin typeface="Arial"/>
            </a:endParaRPr>
          </a:p>
        </p:txBody>
      </p:sp>
    </p:spTree>
    <p:extLst>
      <p:ext uri="{BB962C8B-B14F-4D97-AF65-F5344CB8AC3E}">
        <p14:creationId xmlns:p14="http://schemas.microsoft.com/office/powerpoint/2010/main" val="35342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63223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27AE14A-E53B-F74F-B5AA-37C2AC2703D1}"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3217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58028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27AE14A-E53B-F74F-B5AA-37C2AC2703D1}"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4569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27AE14A-E53B-F74F-B5AA-37C2AC2703D1}"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21034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E14A-E53B-F74F-B5AA-37C2AC2703D1}"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35006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6102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27AE14A-E53B-F74F-B5AA-37C2AC2703D1}"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ED02C-F00C-C147-B3E1-E8592BF1F8BF}" type="slidenum">
              <a:rPr lang="en-US" smtClean="0"/>
              <a:t>‹#›</a:t>
            </a:fld>
            <a:endParaRPr lang="en-US"/>
          </a:p>
        </p:txBody>
      </p:sp>
    </p:spTree>
    <p:extLst>
      <p:ext uri="{BB962C8B-B14F-4D97-AF65-F5344CB8AC3E}">
        <p14:creationId xmlns:p14="http://schemas.microsoft.com/office/powerpoint/2010/main" val="10374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E14A-E53B-F74F-B5AA-37C2AC2703D1}" type="datetimeFigureOut">
              <a:rPr lang="en-US" smtClean="0"/>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ED02C-F00C-C147-B3E1-E8592BF1F8BF}" type="slidenum">
              <a:rPr lang="en-US" smtClean="0"/>
              <a:t>‹#›</a:t>
            </a:fld>
            <a:endParaRPr lang="en-US"/>
          </a:p>
        </p:txBody>
      </p:sp>
    </p:spTree>
    <p:extLst>
      <p:ext uri="{BB962C8B-B14F-4D97-AF65-F5344CB8AC3E}">
        <p14:creationId xmlns:p14="http://schemas.microsoft.com/office/powerpoint/2010/main" val="75948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bioconductor.org"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13.xml"/><Relationship Id="rId4" Type="http://schemas.openxmlformats.org/officeDocument/2006/relationships/hyperlink" Target="https://github.com"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sraorao/MSD_R_course"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Intro to R for Biologists</a:t>
            </a:r>
            <a:br>
              <a:rPr lang="en-US">
                <a:ea typeface="+mj-lt"/>
                <a:cs typeface="+mj-lt"/>
              </a:rPr>
            </a:br>
            <a:r>
              <a:rPr lang="en-US">
                <a:ea typeface="+mj-lt"/>
                <a:cs typeface="+mj-lt"/>
              </a:rPr>
              <a:t>Session 1</a:t>
            </a:r>
            <a:br>
              <a:rPr lang="en-US">
                <a:ea typeface="+mj-lt"/>
                <a:cs typeface="+mj-lt"/>
              </a:rPr>
            </a:br>
            <a:r>
              <a:rPr lang="en-US" b="1">
                <a:ea typeface="+mj-lt"/>
                <a:cs typeface="+mj-lt"/>
              </a:rPr>
              <a:t>R basics</a:t>
            </a:r>
            <a:endParaRPr lang="en-US" b="1"/>
          </a:p>
        </p:txBody>
      </p:sp>
      <p:sp>
        <p:nvSpPr>
          <p:cNvPr id="3" name="Subtitle 2"/>
          <p:cNvSpPr>
            <a:spLocks noGrp="1"/>
          </p:cNvSpPr>
          <p:nvPr>
            <p:ph type="subTitle" idx="1"/>
          </p:nvPr>
        </p:nvSpPr>
        <p:spPr>
          <a:xfrm>
            <a:off x="1378169" y="4766441"/>
            <a:ext cx="6400800" cy="1752600"/>
          </a:xfrm>
        </p:spPr>
        <p:txBody>
          <a:bodyPr vert="horz" lIns="91440" tIns="45720" rIns="91440" bIns="45720" rtlCol="0" anchor="t">
            <a:normAutofit/>
          </a:bodyPr>
          <a:lstStyle/>
          <a:p>
            <a:r>
              <a:rPr lang="en-US" dirty="0">
                <a:cs typeface="Calibri"/>
              </a:rPr>
              <a:t>Irina &amp; Rao</a:t>
            </a:r>
          </a:p>
          <a:p>
            <a:r>
              <a:rPr lang="en-US" dirty="0">
                <a:cs typeface="Calibri"/>
              </a:rPr>
              <a:t>20/04/2021</a:t>
            </a:r>
            <a:endParaRPr lang="en-US" dirty="0"/>
          </a:p>
          <a:p>
            <a:r>
              <a:rPr lang="en-US">
                <a:cs typeface="Calibri"/>
              </a:rPr>
              <a:t>Trinity </a:t>
            </a:r>
            <a:r>
              <a:rPr lang="en-US" dirty="0">
                <a:cs typeface="Calibri"/>
              </a:rPr>
              <a:t>2021</a:t>
            </a:r>
          </a:p>
        </p:txBody>
      </p:sp>
    </p:spTree>
    <p:extLst>
      <p:ext uri="{BB962C8B-B14F-4D97-AF65-F5344CB8AC3E}">
        <p14:creationId xmlns:p14="http://schemas.microsoft.com/office/powerpoint/2010/main" val="276674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Conversion (and coercion)</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1764490"/>
            <a:ext cx="8228763" cy="3128533"/>
          </a:xfrm>
        </p:spPr>
        <p:txBody>
          <a:bodyPr>
            <a:normAutofit fontScale="92500" lnSpcReduction="10000"/>
          </a:bodyPr>
          <a:lstStyle/>
          <a:p>
            <a:r>
              <a:rPr lang="en-GB" sz="2177" dirty="0" err="1">
                <a:latin typeface="Courier New" panose="02070309020205020404" pitchFamily="49" charset="0"/>
                <a:cs typeface="Courier New" panose="02070309020205020404" pitchFamily="49" charset="0"/>
              </a:rPr>
              <a:t>as.character</a:t>
            </a:r>
            <a:r>
              <a:rPr lang="en-GB" sz="2177" dirty="0">
                <a:latin typeface="Courier New" panose="02070309020205020404" pitchFamily="49" charset="0"/>
                <a:cs typeface="Courier New" panose="02070309020205020404" pitchFamily="49" charset="0"/>
              </a:rPr>
              <a:t>()</a:t>
            </a:r>
          </a:p>
          <a:p>
            <a:pPr lvl="1"/>
            <a:r>
              <a:rPr lang="en-GB" sz="1814" b="1" dirty="0"/>
              <a:t>Numeric</a:t>
            </a:r>
            <a:r>
              <a:rPr lang="en-GB" sz="1814" dirty="0"/>
              <a:t>, </a:t>
            </a:r>
            <a:r>
              <a:rPr lang="en-GB" sz="1814" b="1" dirty="0"/>
              <a:t>logical</a:t>
            </a:r>
            <a:r>
              <a:rPr lang="en-GB" sz="1814" dirty="0"/>
              <a:t> and </a:t>
            </a:r>
            <a:r>
              <a:rPr lang="en-GB" sz="1814" b="1" dirty="0"/>
              <a:t>factor</a:t>
            </a:r>
            <a:r>
              <a:rPr lang="en-GB" sz="1814" dirty="0"/>
              <a:t> types can be converted to character</a:t>
            </a:r>
          </a:p>
          <a:p>
            <a:r>
              <a:rPr lang="en-GB" sz="2177" dirty="0" err="1">
                <a:latin typeface="Courier New" panose="02070309020205020404" pitchFamily="49" charset="0"/>
                <a:cs typeface="Courier New" panose="02070309020205020404" pitchFamily="49" charset="0"/>
              </a:rPr>
              <a:t>as.numeric</a:t>
            </a:r>
            <a:r>
              <a:rPr lang="en-GB" sz="2177" dirty="0">
                <a:latin typeface="Courier New" panose="02070309020205020404" pitchFamily="49" charset="0"/>
                <a:cs typeface="Courier New" panose="02070309020205020404" pitchFamily="49" charset="0"/>
              </a:rPr>
              <a:t>()</a:t>
            </a:r>
          </a:p>
          <a:p>
            <a:pPr lvl="1"/>
            <a:r>
              <a:rPr lang="en-GB" sz="1814" b="1" dirty="0"/>
              <a:t>Logical</a:t>
            </a:r>
            <a:r>
              <a:rPr lang="en-GB" sz="1814" dirty="0"/>
              <a:t>, and </a:t>
            </a:r>
            <a:r>
              <a:rPr lang="en-GB" sz="1814" b="1" dirty="0"/>
              <a:t>character variables that are purely numbers</a:t>
            </a:r>
            <a:r>
              <a:rPr lang="en-GB" sz="1814" dirty="0"/>
              <a:t> can be converted to numeric</a:t>
            </a:r>
          </a:p>
          <a:p>
            <a:r>
              <a:rPr lang="en-GB" sz="2177" dirty="0" err="1">
                <a:latin typeface="Courier New" panose="02070309020205020404" pitchFamily="49" charset="0"/>
                <a:cs typeface="Courier New" panose="02070309020205020404" pitchFamily="49" charset="0"/>
              </a:rPr>
              <a:t>as.logical</a:t>
            </a:r>
            <a:r>
              <a:rPr lang="en-GB" sz="2177" dirty="0">
                <a:latin typeface="Courier New" panose="02070309020205020404" pitchFamily="49" charset="0"/>
                <a:cs typeface="Courier New" panose="02070309020205020404" pitchFamily="49" charset="0"/>
              </a:rPr>
              <a:t>()</a:t>
            </a:r>
          </a:p>
          <a:p>
            <a:pPr lvl="1"/>
            <a:r>
              <a:rPr lang="en-GB" sz="1814" b="1" dirty="0"/>
              <a:t>“FALSE” </a:t>
            </a:r>
            <a:r>
              <a:rPr lang="en-GB" sz="1814" dirty="0"/>
              <a:t>or </a:t>
            </a:r>
            <a:r>
              <a:rPr lang="en-GB" sz="1814" b="1" dirty="0"/>
              <a:t>0</a:t>
            </a:r>
            <a:r>
              <a:rPr lang="en-GB" sz="1814" dirty="0"/>
              <a:t> is converted to FALSE, </a:t>
            </a:r>
            <a:r>
              <a:rPr lang="en-GB" sz="1814" b="1" dirty="0"/>
              <a:t>“TRUE” </a:t>
            </a:r>
            <a:r>
              <a:rPr lang="en-GB" sz="1814" dirty="0"/>
              <a:t>or </a:t>
            </a:r>
            <a:r>
              <a:rPr lang="en-GB" sz="1814" b="1" dirty="0"/>
              <a:t>any non-zero number</a:t>
            </a:r>
            <a:r>
              <a:rPr lang="en-GB" sz="1814" dirty="0"/>
              <a:t> is converted to TRUE</a:t>
            </a:r>
          </a:p>
          <a:p>
            <a:r>
              <a:rPr lang="en-GB" sz="2177" dirty="0" err="1">
                <a:latin typeface="Courier New" panose="02070309020205020404" pitchFamily="49" charset="0"/>
                <a:cs typeface="Courier New" panose="02070309020205020404" pitchFamily="49" charset="0"/>
              </a:rPr>
              <a:t>as.factor</a:t>
            </a:r>
            <a:r>
              <a:rPr lang="en-GB" sz="2177" dirty="0">
                <a:latin typeface="Courier New" panose="02070309020205020404" pitchFamily="49" charset="0"/>
                <a:cs typeface="Courier New" panose="02070309020205020404" pitchFamily="49" charset="0"/>
              </a:rPr>
              <a:t>()</a:t>
            </a:r>
          </a:p>
          <a:p>
            <a:pPr lvl="1"/>
            <a:r>
              <a:rPr lang="en-GB" sz="1814" dirty="0"/>
              <a:t>Any other data type can be converted to a factor</a:t>
            </a:r>
          </a:p>
        </p:txBody>
      </p:sp>
      <p:sp>
        <p:nvSpPr>
          <p:cNvPr id="7" name="TextBox 6">
            <a:extLst>
              <a:ext uri="{FF2B5EF4-FFF2-40B4-BE49-F238E27FC236}">
                <a16:creationId xmlns:a16="http://schemas.microsoft.com/office/drawing/2014/main" id="{5A0849E9-1961-4BC1-8958-687BD58F0CD6}"/>
              </a:ext>
            </a:extLst>
          </p:cNvPr>
          <p:cNvSpPr txBox="1"/>
          <p:nvPr/>
        </p:nvSpPr>
        <p:spPr>
          <a:xfrm>
            <a:off x="457172" y="5422920"/>
            <a:ext cx="3741966" cy="646331"/>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Warning message: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NAs introduced by coercion </a:t>
            </a:r>
          </a:p>
        </p:txBody>
      </p:sp>
      <p:sp>
        <p:nvSpPr>
          <p:cNvPr id="10" name="TextBox 9">
            <a:extLst>
              <a:ext uri="{FF2B5EF4-FFF2-40B4-BE49-F238E27FC236}">
                <a16:creationId xmlns:a16="http://schemas.microsoft.com/office/drawing/2014/main" id="{CB969ACB-2A05-44E3-863D-002183FAEC4A}"/>
              </a:ext>
            </a:extLst>
          </p:cNvPr>
          <p:cNvSpPr txBox="1"/>
          <p:nvPr/>
        </p:nvSpPr>
        <p:spPr>
          <a:xfrm>
            <a:off x="4327864" y="5422920"/>
            <a:ext cx="4572000" cy="1200329"/>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as.character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 </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as.numeric</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GB"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as.factor</a:t>
            </a: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1</a:t>
            </a:r>
          </a:p>
        </p:txBody>
      </p:sp>
      <p:sp>
        <p:nvSpPr>
          <p:cNvPr id="11" name="TextBox 10">
            <a:extLst>
              <a:ext uri="{FF2B5EF4-FFF2-40B4-BE49-F238E27FC236}">
                <a16:creationId xmlns:a16="http://schemas.microsoft.com/office/drawing/2014/main" id="{A3AD2289-0CA8-4C84-9F08-43AF0F07AAA1}"/>
              </a:ext>
            </a:extLst>
          </p:cNvPr>
          <p:cNvSpPr txBox="1"/>
          <p:nvPr/>
        </p:nvSpPr>
        <p:spPr>
          <a:xfrm>
            <a:off x="1395999"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Warnings</a:t>
            </a:r>
          </a:p>
        </p:txBody>
      </p:sp>
      <p:sp>
        <p:nvSpPr>
          <p:cNvPr id="12" name="TextBox 11">
            <a:extLst>
              <a:ext uri="{FF2B5EF4-FFF2-40B4-BE49-F238E27FC236}">
                <a16:creationId xmlns:a16="http://schemas.microsoft.com/office/drawing/2014/main" id="{3FAA72BA-8D10-47B4-B1F9-F6EAA7CF802A}"/>
              </a:ext>
            </a:extLst>
          </p:cNvPr>
          <p:cNvSpPr txBox="1"/>
          <p:nvPr/>
        </p:nvSpPr>
        <p:spPr>
          <a:xfrm>
            <a:off x="5681708" y="505358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Silent effects</a:t>
            </a:r>
          </a:p>
        </p:txBody>
      </p:sp>
    </p:spTree>
    <p:extLst>
      <p:ext uri="{BB962C8B-B14F-4D97-AF65-F5344CB8AC3E}">
        <p14:creationId xmlns:p14="http://schemas.microsoft.com/office/powerpoint/2010/main" val="11357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418836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atomic vector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003030"/>
          </a:xfrm>
        </p:spPr>
        <p:txBody>
          <a:bodyPr>
            <a:normAutofit/>
          </a:bodyPr>
          <a:lstStyle/>
          <a:p>
            <a:r>
              <a:rPr lang="en-GB" sz="2177" dirty="0"/>
              <a:t>atomic vector</a:t>
            </a:r>
          </a:p>
          <a:p>
            <a:pPr lvl="1"/>
            <a:r>
              <a:rPr lang="en-GB" sz="1814" dirty="0"/>
              <a:t>All elements are of the same type</a:t>
            </a:r>
          </a:p>
        </p:txBody>
      </p:sp>
      <p:grpSp>
        <p:nvGrpSpPr>
          <p:cNvPr id="4" name="Group 3">
            <a:extLst>
              <a:ext uri="{FF2B5EF4-FFF2-40B4-BE49-F238E27FC236}">
                <a16:creationId xmlns:a16="http://schemas.microsoft.com/office/drawing/2014/main" id="{55633133-0C90-49A7-B9E0-2677DE12B87C}"/>
              </a:ext>
            </a:extLst>
          </p:cNvPr>
          <p:cNvGrpSpPr/>
          <p:nvPr/>
        </p:nvGrpSpPr>
        <p:grpSpPr>
          <a:xfrm>
            <a:off x="1052727" y="3661309"/>
            <a:ext cx="7436424" cy="647881"/>
            <a:chOff x="490752" y="556159"/>
            <a:chExt cx="7436424" cy="647881"/>
          </a:xfrm>
        </p:grpSpPr>
        <p:sp>
          <p:nvSpPr>
            <p:cNvPr id="5" name="TextBox 4">
              <a:extLst>
                <a:ext uri="{FF2B5EF4-FFF2-40B4-BE49-F238E27FC236}">
                  <a16:creationId xmlns:a16="http://schemas.microsoft.com/office/drawing/2014/main" id="{2CDDAAEE-3727-4202-BD4A-67903FF50BF9}"/>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7" name="Group 6">
              <a:extLst>
                <a:ext uri="{FF2B5EF4-FFF2-40B4-BE49-F238E27FC236}">
                  <a16:creationId xmlns:a16="http://schemas.microsoft.com/office/drawing/2014/main" id="{F6880137-62D5-47C1-89C5-F187A4B039FD}"/>
                </a:ext>
              </a:extLst>
            </p:cNvPr>
            <p:cNvGrpSpPr/>
            <p:nvPr/>
          </p:nvGrpSpPr>
          <p:grpSpPr>
            <a:xfrm>
              <a:off x="2174259" y="556159"/>
              <a:ext cx="1240593" cy="576162"/>
              <a:chOff x="2822327" y="556159"/>
              <a:chExt cx="1240593" cy="576162"/>
            </a:xfrm>
          </p:grpSpPr>
          <p:grpSp>
            <p:nvGrpSpPr>
              <p:cNvPr id="28" name="Group 27">
                <a:extLst>
                  <a:ext uri="{FF2B5EF4-FFF2-40B4-BE49-F238E27FC236}">
                    <a16:creationId xmlns:a16="http://schemas.microsoft.com/office/drawing/2014/main" id="{21270878-3B4A-43C8-816F-0452D62312A6}"/>
                  </a:ext>
                </a:extLst>
              </p:cNvPr>
              <p:cNvGrpSpPr/>
              <p:nvPr/>
            </p:nvGrpSpPr>
            <p:grpSpPr>
              <a:xfrm>
                <a:off x="2822327" y="860420"/>
                <a:ext cx="1240593" cy="271901"/>
                <a:chOff x="1196340" y="1102328"/>
                <a:chExt cx="1367668" cy="299752"/>
              </a:xfrm>
            </p:grpSpPr>
            <p:sp>
              <p:nvSpPr>
                <p:cNvPr id="33" name="Rectangle 32">
                  <a:extLst>
                    <a:ext uri="{FF2B5EF4-FFF2-40B4-BE49-F238E27FC236}">
                      <a16:creationId xmlns:a16="http://schemas.microsoft.com/office/drawing/2014/main" id="{DFA8638C-C48B-4699-AFF1-1A16631E97F9}"/>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4" name="Rectangle 33">
                  <a:extLst>
                    <a:ext uri="{FF2B5EF4-FFF2-40B4-BE49-F238E27FC236}">
                      <a16:creationId xmlns:a16="http://schemas.microsoft.com/office/drawing/2014/main" id="{F9979996-BABC-4019-846D-CBEC9AE7163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148A9882-89F7-410B-A8D4-7037F5F66C5F}"/>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6" name="Rectangle 35">
                  <a:extLst>
                    <a:ext uri="{FF2B5EF4-FFF2-40B4-BE49-F238E27FC236}">
                      <a16:creationId xmlns:a16="http://schemas.microsoft.com/office/drawing/2014/main" id="{5DB3A633-2462-4DD7-8E15-992255347F1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9" name="TextBox 28">
                <a:extLst>
                  <a:ext uri="{FF2B5EF4-FFF2-40B4-BE49-F238E27FC236}">
                    <a16:creationId xmlns:a16="http://schemas.microsoft.com/office/drawing/2014/main" id="{94B750FB-E879-402F-B5B4-5F1B4824E21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0" name="TextBox 29">
                <a:extLst>
                  <a:ext uri="{FF2B5EF4-FFF2-40B4-BE49-F238E27FC236}">
                    <a16:creationId xmlns:a16="http://schemas.microsoft.com/office/drawing/2014/main" id="{D66DE1A8-FD86-4864-A5E7-91A76AB60A9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1" name="TextBox 30">
                <a:extLst>
                  <a:ext uri="{FF2B5EF4-FFF2-40B4-BE49-F238E27FC236}">
                    <a16:creationId xmlns:a16="http://schemas.microsoft.com/office/drawing/2014/main" id="{446CCE0C-E2AF-4463-A633-A121D1F4EC57}"/>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 name="TextBox 31">
                <a:extLst>
                  <a:ext uri="{FF2B5EF4-FFF2-40B4-BE49-F238E27FC236}">
                    <a16:creationId xmlns:a16="http://schemas.microsoft.com/office/drawing/2014/main" id="{64CE0806-D2BE-4E69-8FBA-6778F15DF93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8AA52471-3729-41EE-984F-0B47C42CE9DE}"/>
                </a:ext>
              </a:extLst>
            </p:cNvPr>
            <p:cNvGrpSpPr/>
            <p:nvPr/>
          </p:nvGrpSpPr>
          <p:grpSpPr>
            <a:xfrm>
              <a:off x="4416997" y="556159"/>
              <a:ext cx="1240593" cy="573829"/>
              <a:chOff x="4754344" y="556159"/>
              <a:chExt cx="1240593" cy="573829"/>
            </a:xfrm>
          </p:grpSpPr>
          <p:grpSp>
            <p:nvGrpSpPr>
              <p:cNvPr id="19" name="Group 18">
                <a:extLst>
                  <a:ext uri="{FF2B5EF4-FFF2-40B4-BE49-F238E27FC236}">
                    <a16:creationId xmlns:a16="http://schemas.microsoft.com/office/drawing/2014/main" id="{C1A2B0B8-9A3D-495C-92DC-7B7CEBD0090B}"/>
                  </a:ext>
                </a:extLst>
              </p:cNvPr>
              <p:cNvGrpSpPr/>
              <p:nvPr/>
            </p:nvGrpSpPr>
            <p:grpSpPr>
              <a:xfrm>
                <a:off x="4754344" y="860420"/>
                <a:ext cx="1240593" cy="269568"/>
                <a:chOff x="1196340" y="1104900"/>
                <a:chExt cx="1367668" cy="297180"/>
              </a:xfrm>
            </p:grpSpPr>
            <p:sp>
              <p:nvSpPr>
                <p:cNvPr id="24" name="Rectangle 23">
                  <a:extLst>
                    <a:ext uri="{FF2B5EF4-FFF2-40B4-BE49-F238E27FC236}">
                      <a16:creationId xmlns:a16="http://schemas.microsoft.com/office/drawing/2014/main" id="{29F68B6D-7A58-49E0-96F6-60CC4075ED0D}"/>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5" name="Rectangle 24">
                  <a:extLst>
                    <a:ext uri="{FF2B5EF4-FFF2-40B4-BE49-F238E27FC236}">
                      <a16:creationId xmlns:a16="http://schemas.microsoft.com/office/drawing/2014/main" id="{4000B45B-19D1-425A-8D41-11BDECB87293}"/>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26" name="Rectangle 25">
                  <a:extLst>
                    <a:ext uri="{FF2B5EF4-FFF2-40B4-BE49-F238E27FC236}">
                      <a16:creationId xmlns:a16="http://schemas.microsoft.com/office/drawing/2014/main" id="{F3BFC443-EE0E-4D33-B96E-66D6E0A5327B}"/>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27" name="Rectangle 26">
                  <a:extLst>
                    <a:ext uri="{FF2B5EF4-FFF2-40B4-BE49-F238E27FC236}">
                      <a16:creationId xmlns:a16="http://schemas.microsoft.com/office/drawing/2014/main" id="{44BF39FA-1E22-4083-9482-7D380D60319A}"/>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20" name="TextBox 19">
                <a:extLst>
                  <a:ext uri="{FF2B5EF4-FFF2-40B4-BE49-F238E27FC236}">
                    <a16:creationId xmlns:a16="http://schemas.microsoft.com/office/drawing/2014/main" id="{0D1DD5A2-3CA5-4E47-A9FD-DC3C8B1CF534}"/>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 name="TextBox 20">
                <a:extLst>
                  <a:ext uri="{FF2B5EF4-FFF2-40B4-BE49-F238E27FC236}">
                    <a16:creationId xmlns:a16="http://schemas.microsoft.com/office/drawing/2014/main" id="{AD4AA701-80A6-4567-AB67-CC5A11FC5F17}"/>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 name="TextBox 21">
                <a:extLst>
                  <a:ext uri="{FF2B5EF4-FFF2-40B4-BE49-F238E27FC236}">
                    <a16:creationId xmlns:a16="http://schemas.microsoft.com/office/drawing/2014/main" id="{0EDC113F-F57F-4BEE-989F-1E04479038E6}"/>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 name="TextBox 22">
                <a:extLst>
                  <a:ext uri="{FF2B5EF4-FFF2-40B4-BE49-F238E27FC236}">
                    <a16:creationId xmlns:a16="http://schemas.microsoft.com/office/drawing/2014/main" id="{A749CE49-624F-48E6-BC5E-AB38C79F826A}"/>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9" name="Group 8">
              <a:extLst>
                <a:ext uri="{FF2B5EF4-FFF2-40B4-BE49-F238E27FC236}">
                  <a16:creationId xmlns:a16="http://schemas.microsoft.com/office/drawing/2014/main" id="{E8457D8A-0723-49CC-92C5-B82AA9012E7D}"/>
                </a:ext>
              </a:extLst>
            </p:cNvPr>
            <p:cNvGrpSpPr/>
            <p:nvPr/>
          </p:nvGrpSpPr>
          <p:grpSpPr>
            <a:xfrm>
              <a:off x="6680587" y="557012"/>
              <a:ext cx="1246589" cy="572976"/>
              <a:chOff x="6680587" y="557012"/>
              <a:chExt cx="1246589" cy="572976"/>
            </a:xfrm>
          </p:grpSpPr>
          <p:grpSp>
            <p:nvGrpSpPr>
              <p:cNvPr id="10" name="Group 9">
                <a:extLst>
                  <a:ext uri="{FF2B5EF4-FFF2-40B4-BE49-F238E27FC236}">
                    <a16:creationId xmlns:a16="http://schemas.microsoft.com/office/drawing/2014/main" id="{B477E7E4-5C6E-44DF-BE25-A6D6103C63D6}"/>
                  </a:ext>
                </a:extLst>
              </p:cNvPr>
              <p:cNvGrpSpPr/>
              <p:nvPr/>
            </p:nvGrpSpPr>
            <p:grpSpPr>
              <a:xfrm>
                <a:off x="6686583" y="860420"/>
                <a:ext cx="1240593" cy="269568"/>
                <a:chOff x="1196340" y="1104900"/>
                <a:chExt cx="1367668" cy="297180"/>
              </a:xfrm>
              <a:solidFill>
                <a:srgbClr val="FFFF00"/>
              </a:solidFill>
            </p:grpSpPr>
            <p:sp>
              <p:nvSpPr>
                <p:cNvPr id="15" name="Rectangle 14">
                  <a:extLst>
                    <a:ext uri="{FF2B5EF4-FFF2-40B4-BE49-F238E27FC236}">
                      <a16:creationId xmlns:a16="http://schemas.microsoft.com/office/drawing/2014/main" id="{C7008499-A4D5-4C5D-B2E9-3E381BC82C6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6" name="Rectangle 15">
                  <a:extLst>
                    <a:ext uri="{FF2B5EF4-FFF2-40B4-BE49-F238E27FC236}">
                      <a16:creationId xmlns:a16="http://schemas.microsoft.com/office/drawing/2014/main" id="{F026CB9F-729B-4A32-8D4E-FB7AB2838173}"/>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17" name="Rectangle 16">
                  <a:extLst>
                    <a:ext uri="{FF2B5EF4-FFF2-40B4-BE49-F238E27FC236}">
                      <a16:creationId xmlns:a16="http://schemas.microsoft.com/office/drawing/2014/main" id="{8E076350-8319-43AC-BF7B-289EF25BBEA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18" name="Rectangle 17">
                  <a:extLst>
                    <a:ext uri="{FF2B5EF4-FFF2-40B4-BE49-F238E27FC236}">
                      <a16:creationId xmlns:a16="http://schemas.microsoft.com/office/drawing/2014/main" id="{C72C3F57-2F01-4269-AFB7-BDF543DB06A7}"/>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1" name="TextBox 10">
                <a:extLst>
                  <a:ext uri="{FF2B5EF4-FFF2-40B4-BE49-F238E27FC236}">
                    <a16:creationId xmlns:a16="http://schemas.microsoft.com/office/drawing/2014/main" id="{6A3F6ED9-17FE-40D6-BD85-7BCB2D7A10E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2" name="TextBox 11">
                <a:extLst>
                  <a:ext uri="{FF2B5EF4-FFF2-40B4-BE49-F238E27FC236}">
                    <a16:creationId xmlns:a16="http://schemas.microsoft.com/office/drawing/2014/main" id="{B08E983D-1C66-43F4-9BFA-7B28097FF1DF}"/>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3" name="TextBox 12">
                <a:extLst>
                  <a:ext uri="{FF2B5EF4-FFF2-40B4-BE49-F238E27FC236}">
                    <a16:creationId xmlns:a16="http://schemas.microsoft.com/office/drawing/2014/main" id="{EFA393C7-9332-4A1A-BBDE-B9BE0BD894E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B3C8E8D4-1DDD-41C8-AFFF-32BC2274BA4E}"/>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Tree>
    <p:extLst>
      <p:ext uri="{BB962C8B-B14F-4D97-AF65-F5344CB8AC3E}">
        <p14:creationId xmlns:p14="http://schemas.microsoft.com/office/powerpoint/2010/main" val="352620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matrix</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345930"/>
          </a:xfrm>
        </p:spPr>
        <p:txBody>
          <a:bodyPr>
            <a:normAutofit/>
          </a:bodyPr>
          <a:lstStyle/>
          <a:p>
            <a:r>
              <a:rPr lang="en-GB" sz="2177" dirty="0"/>
              <a:t>matrix</a:t>
            </a:r>
          </a:p>
          <a:p>
            <a:pPr lvl="1"/>
            <a:r>
              <a:rPr lang="en-GB" sz="1814" dirty="0"/>
              <a:t>All elements are of the same type, data organised in rows and columns</a:t>
            </a:r>
          </a:p>
        </p:txBody>
      </p:sp>
      <p:grpSp>
        <p:nvGrpSpPr>
          <p:cNvPr id="4" name="Group 3">
            <a:extLst>
              <a:ext uri="{FF2B5EF4-FFF2-40B4-BE49-F238E27FC236}">
                <a16:creationId xmlns:a16="http://schemas.microsoft.com/office/drawing/2014/main" id="{E0EC71AA-8A63-4AF9-ABD7-76FABE66210B}"/>
              </a:ext>
            </a:extLst>
          </p:cNvPr>
          <p:cNvGrpSpPr/>
          <p:nvPr/>
        </p:nvGrpSpPr>
        <p:grpSpPr>
          <a:xfrm>
            <a:off x="941362" y="3659457"/>
            <a:ext cx="7468306" cy="1152884"/>
            <a:chOff x="465112" y="1683891"/>
            <a:chExt cx="7468306" cy="1152884"/>
          </a:xfrm>
        </p:grpSpPr>
        <p:grpSp>
          <p:nvGrpSpPr>
            <p:cNvPr id="5" name="Group 4">
              <a:extLst>
                <a:ext uri="{FF2B5EF4-FFF2-40B4-BE49-F238E27FC236}">
                  <a16:creationId xmlns:a16="http://schemas.microsoft.com/office/drawing/2014/main" id="{EA1C5EC6-F39E-41DF-8F7E-6753815A1B83}"/>
                </a:ext>
              </a:extLst>
            </p:cNvPr>
            <p:cNvGrpSpPr/>
            <p:nvPr/>
          </p:nvGrpSpPr>
          <p:grpSpPr>
            <a:xfrm>
              <a:off x="1839321" y="1683891"/>
              <a:ext cx="1584186" cy="1152884"/>
              <a:chOff x="817553" y="1462073"/>
              <a:chExt cx="1746455" cy="1270974"/>
            </a:xfrm>
          </p:grpSpPr>
          <p:sp>
            <p:nvSpPr>
              <p:cNvPr id="50" name="TextBox 49">
                <a:extLst>
                  <a:ext uri="{FF2B5EF4-FFF2-40B4-BE49-F238E27FC236}">
                    <a16:creationId xmlns:a16="http://schemas.microsoft.com/office/drawing/2014/main" id="{7E9B1CDB-D328-4478-88D5-8C897F29CFC0}"/>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51" name="TextBox 50">
                <a:extLst>
                  <a:ext uri="{FF2B5EF4-FFF2-40B4-BE49-F238E27FC236}">
                    <a16:creationId xmlns:a16="http://schemas.microsoft.com/office/drawing/2014/main" id="{09476D7B-9546-4DE3-B1D8-C9C741AA6B09}"/>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52" name="Group 51">
                <a:extLst>
                  <a:ext uri="{FF2B5EF4-FFF2-40B4-BE49-F238E27FC236}">
                    <a16:creationId xmlns:a16="http://schemas.microsoft.com/office/drawing/2014/main" id="{B8A03754-6081-4975-BCCC-5C257D165287}"/>
                  </a:ext>
                </a:extLst>
              </p:cNvPr>
              <p:cNvGrpSpPr/>
              <p:nvPr/>
            </p:nvGrpSpPr>
            <p:grpSpPr>
              <a:xfrm>
                <a:off x="817553" y="1749378"/>
                <a:ext cx="1746455" cy="983669"/>
                <a:chOff x="817553" y="1749378"/>
                <a:chExt cx="1746455" cy="983669"/>
              </a:xfrm>
            </p:grpSpPr>
            <p:sp>
              <p:nvSpPr>
                <p:cNvPr id="55" name="Rectangle 54">
                  <a:extLst>
                    <a:ext uri="{FF2B5EF4-FFF2-40B4-BE49-F238E27FC236}">
                      <a16:creationId xmlns:a16="http://schemas.microsoft.com/office/drawing/2014/main" id="{B422E2F9-E7EE-47EE-AE1A-275AE25D51C6}"/>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01D0D631-CAAE-4BB2-9B8F-9DE365B0D3E9}"/>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7D940666-EE57-4F75-B6EF-F828A1EE1B19}"/>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D170975B-25F0-44B6-AC10-74290A887DBE}"/>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26D9B8BF-345B-44B1-B2A7-4EC331267C1B}"/>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1ACE7D40-80E8-421E-BD6D-EB8CC040F3E1}"/>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F452DDFB-73DF-4D42-80EB-7637ED265628}"/>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2D570F7-DA85-4003-913A-55E6FC6C1607}"/>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FF313182-F29A-49CF-9CF0-0176535C86B2}"/>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53F9E59A-1443-4AB5-B6FC-642D3CE7A513}"/>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8885984E-A517-4D7A-8732-31DD8D85018A}"/>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2CEC400E-7A9D-4E9D-BA82-2A644E2BB70C}"/>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CD33A941-CDF4-44CA-ACB9-D0F16AA9E24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8" name="TextBox 67">
                  <a:extLst>
                    <a:ext uri="{FF2B5EF4-FFF2-40B4-BE49-F238E27FC236}">
                      <a16:creationId xmlns:a16="http://schemas.microsoft.com/office/drawing/2014/main" id="{E75530F6-9D3A-40AA-974C-2567159016E1}"/>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9" name="TextBox 68">
                  <a:extLst>
                    <a:ext uri="{FF2B5EF4-FFF2-40B4-BE49-F238E27FC236}">
                      <a16:creationId xmlns:a16="http://schemas.microsoft.com/office/drawing/2014/main" id="{9D4A5BD4-7C46-4F7C-9DEA-FC7ED3FD6E1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3" name="TextBox 52">
                <a:extLst>
                  <a:ext uri="{FF2B5EF4-FFF2-40B4-BE49-F238E27FC236}">
                    <a16:creationId xmlns:a16="http://schemas.microsoft.com/office/drawing/2014/main" id="{EC42966A-A1AF-4965-8F3F-67EE5CAAFD3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4" name="TextBox 53">
                <a:extLst>
                  <a:ext uri="{FF2B5EF4-FFF2-40B4-BE49-F238E27FC236}">
                    <a16:creationId xmlns:a16="http://schemas.microsoft.com/office/drawing/2014/main" id="{3549E1C1-F4D3-4BEA-9EE3-111FD4BF92A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7" name="Group 6">
              <a:extLst>
                <a:ext uri="{FF2B5EF4-FFF2-40B4-BE49-F238E27FC236}">
                  <a16:creationId xmlns:a16="http://schemas.microsoft.com/office/drawing/2014/main" id="{D72B74DB-94B9-47DE-AB22-E78060D7BF70}"/>
                </a:ext>
              </a:extLst>
            </p:cNvPr>
            <p:cNvGrpSpPr/>
            <p:nvPr/>
          </p:nvGrpSpPr>
          <p:grpSpPr>
            <a:xfrm>
              <a:off x="4094271" y="1683891"/>
              <a:ext cx="1584186" cy="1152884"/>
              <a:chOff x="817553" y="1462073"/>
              <a:chExt cx="1746455" cy="1270974"/>
            </a:xfrm>
          </p:grpSpPr>
          <p:sp>
            <p:nvSpPr>
              <p:cNvPr id="30" name="TextBox 29">
                <a:extLst>
                  <a:ext uri="{FF2B5EF4-FFF2-40B4-BE49-F238E27FC236}">
                    <a16:creationId xmlns:a16="http://schemas.microsoft.com/office/drawing/2014/main" id="{CA8D05E7-E779-4EA8-AD38-880BC10C0A9C}"/>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05CCF275-9425-4F78-9BA1-C38A07773DC0}"/>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2" name="Group 31">
                <a:extLst>
                  <a:ext uri="{FF2B5EF4-FFF2-40B4-BE49-F238E27FC236}">
                    <a16:creationId xmlns:a16="http://schemas.microsoft.com/office/drawing/2014/main" id="{8C0A6468-F47D-44E3-A694-84E1E25C35F3}"/>
                  </a:ext>
                </a:extLst>
              </p:cNvPr>
              <p:cNvGrpSpPr/>
              <p:nvPr/>
            </p:nvGrpSpPr>
            <p:grpSpPr>
              <a:xfrm>
                <a:off x="817553" y="1749378"/>
                <a:ext cx="1746455" cy="983669"/>
                <a:chOff x="817553" y="1749378"/>
                <a:chExt cx="1746455" cy="983669"/>
              </a:xfrm>
            </p:grpSpPr>
            <p:sp>
              <p:nvSpPr>
                <p:cNvPr id="35" name="Rectangle 34">
                  <a:extLst>
                    <a:ext uri="{FF2B5EF4-FFF2-40B4-BE49-F238E27FC236}">
                      <a16:creationId xmlns:a16="http://schemas.microsoft.com/office/drawing/2014/main" id="{CE54A518-C4A7-476E-9AED-B017AD2CA234}"/>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D42D5840-559C-42C0-AD15-2B1B0BA74BB9}"/>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7" name="Rectangle 36">
                  <a:extLst>
                    <a:ext uri="{FF2B5EF4-FFF2-40B4-BE49-F238E27FC236}">
                      <a16:creationId xmlns:a16="http://schemas.microsoft.com/office/drawing/2014/main" id="{1E42BD8F-BC5C-44F3-8A15-A1CF7ED8FBC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77460B95-E16F-41CC-BAF4-BD13828741C8}"/>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9" name="Rectangle 38">
                  <a:extLst>
                    <a:ext uri="{FF2B5EF4-FFF2-40B4-BE49-F238E27FC236}">
                      <a16:creationId xmlns:a16="http://schemas.microsoft.com/office/drawing/2014/main" id="{BA403960-AFE1-4907-BB5F-D757F0566600}"/>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042A3E2E-FF1A-4762-A612-24473E2E531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1" name="Rectangle 40">
                  <a:extLst>
                    <a:ext uri="{FF2B5EF4-FFF2-40B4-BE49-F238E27FC236}">
                      <a16:creationId xmlns:a16="http://schemas.microsoft.com/office/drawing/2014/main" id="{4D81E58B-E5BE-4657-8092-557AE421A494}"/>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B1605AE9-A19F-4B79-86F2-982ED7928D93}"/>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08532252-F604-4827-A59A-23D5394B0931}"/>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6CF973-B222-4C7A-B3BA-73F74AF4100B}"/>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DB8E0CA-841D-4136-9621-5FA053F7B67D}"/>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ADCDA367-5723-432B-9625-24B8DE14BA7A}"/>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B64CC95F-6AA1-46E0-B1B8-EB1301E76F99}"/>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B999067-515B-49FD-A864-5FB43AD4AB32}"/>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49" name="TextBox 48">
                  <a:extLst>
                    <a:ext uri="{FF2B5EF4-FFF2-40B4-BE49-F238E27FC236}">
                      <a16:creationId xmlns:a16="http://schemas.microsoft.com/office/drawing/2014/main" id="{54E5C488-764C-497F-BFA6-681378E79402}"/>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3" name="TextBox 32">
                <a:extLst>
                  <a:ext uri="{FF2B5EF4-FFF2-40B4-BE49-F238E27FC236}">
                    <a16:creationId xmlns:a16="http://schemas.microsoft.com/office/drawing/2014/main" id="{E9DDFD08-D8EE-43D5-9B94-C3DB408038A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4" name="TextBox 33">
                <a:extLst>
                  <a:ext uri="{FF2B5EF4-FFF2-40B4-BE49-F238E27FC236}">
                    <a16:creationId xmlns:a16="http://schemas.microsoft.com/office/drawing/2014/main" id="{EE728327-8B4C-4FAF-A772-43FC7A9155D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8" name="Group 7">
              <a:extLst>
                <a:ext uri="{FF2B5EF4-FFF2-40B4-BE49-F238E27FC236}">
                  <a16:creationId xmlns:a16="http://schemas.microsoft.com/office/drawing/2014/main" id="{AF473D3D-FB4C-490F-B286-0C1CA96B2B01}"/>
                </a:ext>
              </a:extLst>
            </p:cNvPr>
            <p:cNvGrpSpPr/>
            <p:nvPr/>
          </p:nvGrpSpPr>
          <p:grpSpPr>
            <a:xfrm>
              <a:off x="6349232" y="1683891"/>
              <a:ext cx="1584186" cy="1152884"/>
              <a:chOff x="817553" y="1462073"/>
              <a:chExt cx="1746455" cy="1270974"/>
            </a:xfrm>
          </p:grpSpPr>
          <p:sp>
            <p:nvSpPr>
              <p:cNvPr id="10" name="TextBox 9">
                <a:extLst>
                  <a:ext uri="{FF2B5EF4-FFF2-40B4-BE49-F238E27FC236}">
                    <a16:creationId xmlns:a16="http://schemas.microsoft.com/office/drawing/2014/main" id="{199203F0-0525-4D41-B07A-8A583B48EC22}"/>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 name="TextBox 10">
                <a:extLst>
                  <a:ext uri="{FF2B5EF4-FFF2-40B4-BE49-F238E27FC236}">
                    <a16:creationId xmlns:a16="http://schemas.microsoft.com/office/drawing/2014/main" id="{DDECDC2C-17A5-41C8-B23D-FF61C67F8F3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2" name="Group 11">
                <a:extLst>
                  <a:ext uri="{FF2B5EF4-FFF2-40B4-BE49-F238E27FC236}">
                    <a16:creationId xmlns:a16="http://schemas.microsoft.com/office/drawing/2014/main" id="{940DC974-5D38-4035-8B7F-A9421B6E472D}"/>
                  </a:ext>
                </a:extLst>
              </p:cNvPr>
              <p:cNvGrpSpPr/>
              <p:nvPr/>
            </p:nvGrpSpPr>
            <p:grpSpPr>
              <a:xfrm>
                <a:off x="817553" y="1749378"/>
                <a:ext cx="1746455" cy="983669"/>
                <a:chOff x="817553" y="1749378"/>
                <a:chExt cx="1746455" cy="983669"/>
              </a:xfrm>
            </p:grpSpPr>
            <p:sp>
              <p:nvSpPr>
                <p:cNvPr id="15" name="Rectangle 14">
                  <a:extLst>
                    <a:ext uri="{FF2B5EF4-FFF2-40B4-BE49-F238E27FC236}">
                      <a16:creationId xmlns:a16="http://schemas.microsoft.com/office/drawing/2014/main" id="{FEE2C9C0-ADB6-478C-B4F5-277A29FFCC85}"/>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43870D0-F755-4795-BEAF-AB89E7FD6F3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B44A9D2-9273-4770-A68D-FD03B388930C}"/>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1DC0DDE2-674C-4E92-A3A9-224B3C6EB314}"/>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C27B745C-3C76-400F-BC5D-8D88BBE443FE}"/>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CF681D38-7051-437C-84FA-2DC6AD1B75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8A687EA-63E7-4934-BA0B-FE85BC0D2332}"/>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73D01419-70A3-4C49-80E9-5F074EC8B7B6}"/>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42DEB1BF-31F9-426C-B83E-81323C403C6B}"/>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04ADD727-B3B5-43A2-9C8C-9DB7F2A06D34}"/>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31308C38-5568-48B4-9521-9809063F9082}"/>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F02C5EA8-2186-45B0-AF19-7123EB69F353}"/>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4DE0CB6-A307-4D0D-A3FB-A7057DD7F68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8" name="TextBox 27">
                  <a:extLst>
                    <a:ext uri="{FF2B5EF4-FFF2-40B4-BE49-F238E27FC236}">
                      <a16:creationId xmlns:a16="http://schemas.microsoft.com/office/drawing/2014/main" id="{6426C4BA-1AED-47BB-89E7-B0C053345DA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9" name="TextBox 28">
                  <a:extLst>
                    <a:ext uri="{FF2B5EF4-FFF2-40B4-BE49-F238E27FC236}">
                      <a16:creationId xmlns:a16="http://schemas.microsoft.com/office/drawing/2014/main" id="{C53DC8BC-B4F3-4FAC-B4DF-72712C7E754D}"/>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 name="TextBox 12">
                <a:extLst>
                  <a:ext uri="{FF2B5EF4-FFF2-40B4-BE49-F238E27FC236}">
                    <a16:creationId xmlns:a16="http://schemas.microsoft.com/office/drawing/2014/main" id="{08E78C47-F280-4F2E-A0E5-1C5D8B311E30}"/>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4" name="TextBox 13">
                <a:extLst>
                  <a:ext uri="{FF2B5EF4-FFF2-40B4-BE49-F238E27FC236}">
                    <a16:creationId xmlns:a16="http://schemas.microsoft.com/office/drawing/2014/main" id="{86C382A8-998E-4358-A1FE-A890F5207E18}"/>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9" name="TextBox 8">
              <a:extLst>
                <a:ext uri="{FF2B5EF4-FFF2-40B4-BE49-F238E27FC236}">
                  <a16:creationId xmlns:a16="http://schemas.microsoft.com/office/drawing/2014/main" id="{8EE14DBC-AA9D-4C4B-B8EA-65063C894A46}"/>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Tree>
    <p:extLst>
      <p:ext uri="{BB962C8B-B14F-4D97-AF65-F5344CB8AC3E}">
        <p14:creationId xmlns:p14="http://schemas.microsoft.com/office/powerpoint/2010/main" val="416841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a:t>
            </a:r>
            <a:r>
              <a:rPr lang="en-GB" b="1" dirty="0" err="1"/>
              <a:t>data.frame</a:t>
            </a:r>
            <a:endParaRPr lang="en-GB" b="1" dirty="0"/>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1231630"/>
          </a:xfrm>
        </p:spPr>
        <p:txBody>
          <a:bodyPr>
            <a:normAutofit/>
          </a:bodyPr>
          <a:lstStyle/>
          <a:p>
            <a:r>
              <a:rPr lang="en-GB" sz="2177" dirty="0" err="1"/>
              <a:t>data.frame</a:t>
            </a:r>
            <a:endParaRPr lang="en-GB" sz="2177" dirty="0"/>
          </a:p>
          <a:p>
            <a:pPr lvl="1"/>
            <a:r>
              <a:rPr lang="en-GB" sz="1814" dirty="0"/>
              <a:t>Data organised into rows and columns; elements of each column are of the same type, but different columns can be of different types</a:t>
            </a:r>
          </a:p>
        </p:txBody>
      </p:sp>
      <p:grpSp>
        <p:nvGrpSpPr>
          <p:cNvPr id="4" name="Group 3">
            <a:extLst>
              <a:ext uri="{FF2B5EF4-FFF2-40B4-BE49-F238E27FC236}">
                <a16:creationId xmlns:a16="http://schemas.microsoft.com/office/drawing/2014/main" id="{587FDD44-6671-48C4-BEA6-BCEBA21B4527}"/>
              </a:ext>
            </a:extLst>
          </p:cNvPr>
          <p:cNvGrpSpPr/>
          <p:nvPr/>
        </p:nvGrpSpPr>
        <p:grpSpPr>
          <a:xfrm>
            <a:off x="3130952" y="3753245"/>
            <a:ext cx="1584186" cy="1152884"/>
            <a:chOff x="817553" y="1462073"/>
            <a:chExt cx="1746455" cy="1270974"/>
          </a:xfrm>
        </p:grpSpPr>
        <p:sp>
          <p:nvSpPr>
            <p:cNvPr id="5" name="TextBox 4">
              <a:extLst>
                <a:ext uri="{FF2B5EF4-FFF2-40B4-BE49-F238E27FC236}">
                  <a16:creationId xmlns:a16="http://schemas.microsoft.com/office/drawing/2014/main" id="{7B109741-A301-4A71-B61A-46397F223621}"/>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7" name="TextBox 6">
              <a:extLst>
                <a:ext uri="{FF2B5EF4-FFF2-40B4-BE49-F238E27FC236}">
                  <a16:creationId xmlns:a16="http://schemas.microsoft.com/office/drawing/2014/main" id="{132AB361-233E-4607-962F-8B54FEEB0334}"/>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8" name="Group 7">
              <a:extLst>
                <a:ext uri="{FF2B5EF4-FFF2-40B4-BE49-F238E27FC236}">
                  <a16:creationId xmlns:a16="http://schemas.microsoft.com/office/drawing/2014/main" id="{98FE0DFD-7A15-4581-8107-2919477C5D4D}"/>
                </a:ext>
              </a:extLst>
            </p:cNvPr>
            <p:cNvGrpSpPr/>
            <p:nvPr/>
          </p:nvGrpSpPr>
          <p:grpSpPr>
            <a:xfrm>
              <a:off x="817553" y="1749378"/>
              <a:ext cx="1746455" cy="983669"/>
              <a:chOff x="817553" y="1749378"/>
              <a:chExt cx="1746455" cy="983669"/>
            </a:xfrm>
          </p:grpSpPr>
          <p:sp>
            <p:nvSpPr>
              <p:cNvPr id="11" name="Rectangle 10">
                <a:extLst>
                  <a:ext uri="{FF2B5EF4-FFF2-40B4-BE49-F238E27FC236}">
                    <a16:creationId xmlns:a16="http://schemas.microsoft.com/office/drawing/2014/main" id="{3F710FC5-A9CE-4550-9662-5394D9D0512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1BEC8938-AFAE-455E-97D7-553AA88DEBA2}"/>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0870A76-C340-4167-AFB5-5E962F9A0240}"/>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8F54A0B-2B32-48EF-9346-A4080D6B510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FA3E972D-0CAC-4821-866F-6132FB410BD7}"/>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C3D7D323-D6F2-4EB1-BC18-7AFA6B01D43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A747023F-9355-459A-8679-52394E905B7E}"/>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040822D-4D9A-43DF-8AB0-EBD55CBD7C66}"/>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77D8707-2297-4E4C-BE13-2DF50F1DE3D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8E2E0CA7-F66B-454D-9A5E-E30C5DB59DDD}"/>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BD9A45E-4CE3-4D99-8B7B-744708056C6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724127D-F83C-4309-872E-1F83E1EBDAB4}"/>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2F46ED7C-8B1A-420E-B70B-C69E186C746A}"/>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4" name="TextBox 23">
                <a:extLst>
                  <a:ext uri="{FF2B5EF4-FFF2-40B4-BE49-F238E27FC236}">
                    <a16:creationId xmlns:a16="http://schemas.microsoft.com/office/drawing/2014/main" id="{297A9267-D787-47BD-AEC1-A5B715AB8865}"/>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5" name="TextBox 24">
                <a:extLst>
                  <a:ext uri="{FF2B5EF4-FFF2-40B4-BE49-F238E27FC236}">
                    <a16:creationId xmlns:a16="http://schemas.microsoft.com/office/drawing/2014/main" id="{C73B6BC6-5E14-4DF8-9D78-46791C38FD30}"/>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9" name="TextBox 8">
              <a:extLst>
                <a:ext uri="{FF2B5EF4-FFF2-40B4-BE49-F238E27FC236}">
                  <a16:creationId xmlns:a16="http://schemas.microsoft.com/office/drawing/2014/main" id="{23238CC5-0A02-4E5D-8058-7E165D9F9F1B}"/>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 name="TextBox 9">
              <a:extLst>
                <a:ext uri="{FF2B5EF4-FFF2-40B4-BE49-F238E27FC236}">
                  <a16:creationId xmlns:a16="http://schemas.microsoft.com/office/drawing/2014/main" id="{C09E1DFB-33D1-4BAC-BBC6-DA7CF2354376}"/>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26" name="TextBox 25">
            <a:extLst>
              <a:ext uri="{FF2B5EF4-FFF2-40B4-BE49-F238E27FC236}">
                <a16:creationId xmlns:a16="http://schemas.microsoft.com/office/drawing/2014/main" id="{4F1A4340-EC37-4A82-B244-B6BDC2A674A6}"/>
              </a:ext>
            </a:extLst>
          </p:cNvPr>
          <p:cNvSpPr txBox="1"/>
          <p:nvPr/>
        </p:nvSpPr>
        <p:spPr>
          <a:xfrm>
            <a:off x="1705594" y="4227492"/>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95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Data Structures: list</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6"/>
            <a:ext cx="8228763" cy="907780"/>
          </a:xfrm>
        </p:spPr>
        <p:txBody>
          <a:bodyPr>
            <a:normAutofit/>
          </a:bodyPr>
          <a:lstStyle/>
          <a:p>
            <a:r>
              <a:rPr lang="en-GB" sz="2177" dirty="0"/>
              <a:t>list</a:t>
            </a:r>
          </a:p>
          <a:p>
            <a:pPr lvl="1"/>
            <a:r>
              <a:rPr lang="en-GB" sz="1814" dirty="0"/>
              <a:t>Elements can be different types, elements can also be other data structures</a:t>
            </a:r>
          </a:p>
        </p:txBody>
      </p:sp>
      <p:sp>
        <p:nvSpPr>
          <p:cNvPr id="4" name="TextBox 3">
            <a:extLst>
              <a:ext uri="{FF2B5EF4-FFF2-40B4-BE49-F238E27FC236}">
                <a16:creationId xmlns:a16="http://schemas.microsoft.com/office/drawing/2014/main" id="{479636A4-B593-4CDA-B528-01D69CF363C2}"/>
              </a:ext>
            </a:extLst>
          </p:cNvPr>
          <p:cNvSpPr txBox="1"/>
          <p:nvPr/>
        </p:nvSpPr>
        <p:spPr>
          <a:xfrm>
            <a:off x="652515" y="4334943"/>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grpSp>
        <p:nvGrpSpPr>
          <p:cNvPr id="5" name="Group 4">
            <a:extLst>
              <a:ext uri="{FF2B5EF4-FFF2-40B4-BE49-F238E27FC236}">
                <a16:creationId xmlns:a16="http://schemas.microsoft.com/office/drawing/2014/main" id="{014608A6-CF56-4701-AF70-15BDDE2ED6B1}"/>
              </a:ext>
            </a:extLst>
          </p:cNvPr>
          <p:cNvGrpSpPr/>
          <p:nvPr/>
        </p:nvGrpSpPr>
        <p:grpSpPr>
          <a:xfrm>
            <a:off x="2186340" y="3577467"/>
            <a:ext cx="5992485" cy="1617480"/>
            <a:chOff x="2687654" y="4535663"/>
            <a:chExt cx="5992485" cy="1617480"/>
          </a:xfrm>
        </p:grpSpPr>
        <p:grpSp>
          <p:nvGrpSpPr>
            <p:cNvPr id="7" name="Group 6">
              <a:extLst>
                <a:ext uri="{FF2B5EF4-FFF2-40B4-BE49-F238E27FC236}">
                  <a16:creationId xmlns:a16="http://schemas.microsoft.com/office/drawing/2014/main" id="{3E5925A1-6815-42BC-BB34-7D4B6E4D4514}"/>
                </a:ext>
              </a:extLst>
            </p:cNvPr>
            <p:cNvGrpSpPr/>
            <p:nvPr/>
          </p:nvGrpSpPr>
          <p:grpSpPr>
            <a:xfrm>
              <a:off x="2687654" y="4865020"/>
              <a:ext cx="5992485" cy="1288123"/>
              <a:chOff x="2687654" y="4865020"/>
              <a:chExt cx="5992485" cy="1288123"/>
            </a:xfrm>
          </p:grpSpPr>
          <p:sp>
            <p:nvSpPr>
              <p:cNvPr id="12" name="Rectangle 11">
                <a:extLst>
                  <a:ext uri="{FF2B5EF4-FFF2-40B4-BE49-F238E27FC236}">
                    <a16:creationId xmlns:a16="http://schemas.microsoft.com/office/drawing/2014/main" id="{C9863C24-7012-45BF-96BB-C1E0480DC733}"/>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61CFDB4E-4606-4494-BACD-11EB7AC456E1}"/>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FD9C6CD7-C50E-474B-B9D7-EEF5BA832FEB}"/>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969DD2C8-A8C9-46C3-AA39-1709E63C62AA}"/>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id="{167C1795-8392-4140-9857-DE0D9F87B8EA}"/>
                  </a:ext>
                </a:extLst>
              </p:cNvPr>
              <p:cNvGrpSpPr/>
              <p:nvPr/>
            </p:nvGrpSpPr>
            <p:grpSpPr>
              <a:xfrm>
                <a:off x="4102389" y="4865020"/>
                <a:ext cx="1271809" cy="1152884"/>
                <a:chOff x="817553" y="1462073"/>
                <a:chExt cx="1402081" cy="1270974"/>
              </a:xfrm>
            </p:grpSpPr>
            <p:sp>
              <p:nvSpPr>
                <p:cNvPr id="58" name="TextBox 57">
                  <a:extLst>
                    <a:ext uri="{FF2B5EF4-FFF2-40B4-BE49-F238E27FC236}">
                      <a16:creationId xmlns:a16="http://schemas.microsoft.com/office/drawing/2014/main" id="{E13CF44D-72D8-450D-8F18-A5315F8DFA3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9" name="TextBox 58">
                  <a:extLst>
                    <a:ext uri="{FF2B5EF4-FFF2-40B4-BE49-F238E27FC236}">
                      <a16:creationId xmlns:a16="http://schemas.microsoft.com/office/drawing/2014/main" id="{9955FD1B-4479-4053-9BFB-B8CC77D92FAF}"/>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60" name="Group 59">
                  <a:extLst>
                    <a:ext uri="{FF2B5EF4-FFF2-40B4-BE49-F238E27FC236}">
                      <a16:creationId xmlns:a16="http://schemas.microsoft.com/office/drawing/2014/main" id="{2453B5FD-BAB9-4584-A576-B9DC1BC66A05}"/>
                    </a:ext>
                  </a:extLst>
                </p:cNvPr>
                <p:cNvGrpSpPr/>
                <p:nvPr/>
              </p:nvGrpSpPr>
              <p:grpSpPr>
                <a:xfrm>
                  <a:off x="817553" y="1749378"/>
                  <a:ext cx="1402081" cy="983669"/>
                  <a:chOff x="817553" y="1749378"/>
                  <a:chExt cx="1402081" cy="983669"/>
                </a:xfrm>
              </p:grpSpPr>
              <p:sp>
                <p:nvSpPr>
                  <p:cNvPr id="62" name="Rectangle 61">
                    <a:extLst>
                      <a:ext uri="{FF2B5EF4-FFF2-40B4-BE49-F238E27FC236}">
                        <a16:creationId xmlns:a16="http://schemas.microsoft.com/office/drawing/2014/main" id="{35ECC537-83D5-46E9-BAB9-752F120D16FB}"/>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7F847ED7-6B0B-4D6A-ACA8-653FBBAB563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Rectangle 63">
                    <a:extLst>
                      <a:ext uri="{FF2B5EF4-FFF2-40B4-BE49-F238E27FC236}">
                        <a16:creationId xmlns:a16="http://schemas.microsoft.com/office/drawing/2014/main" id="{F2413E53-D75A-4AAF-8DB5-8C81ED04DA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64">
                    <a:extLst>
                      <a:ext uri="{FF2B5EF4-FFF2-40B4-BE49-F238E27FC236}">
                        <a16:creationId xmlns:a16="http://schemas.microsoft.com/office/drawing/2014/main" id="{CC41399F-B9DF-42B0-8052-F12766F564F4}"/>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6" name="Rectangle 65">
                    <a:extLst>
                      <a:ext uri="{FF2B5EF4-FFF2-40B4-BE49-F238E27FC236}">
                        <a16:creationId xmlns:a16="http://schemas.microsoft.com/office/drawing/2014/main" id="{44308A6A-8605-491D-B671-0868F7AC19BD}"/>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D9234979-52A3-484A-8D04-49336035641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8" name="Rectangle 67">
                    <a:extLst>
                      <a:ext uri="{FF2B5EF4-FFF2-40B4-BE49-F238E27FC236}">
                        <a16:creationId xmlns:a16="http://schemas.microsoft.com/office/drawing/2014/main" id="{64A428B9-35FC-4D72-8F62-AD8343C81C13}"/>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1C3459-AFBC-4F87-99A8-7997C6665C6D}"/>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0" name="Rectangle 69">
                    <a:extLst>
                      <a:ext uri="{FF2B5EF4-FFF2-40B4-BE49-F238E27FC236}">
                        <a16:creationId xmlns:a16="http://schemas.microsoft.com/office/drawing/2014/main" id="{D078C94D-1ECE-4940-B17C-799AE61DE22E}"/>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28D52705-1422-4F71-80DB-FF3DE88EE495}"/>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72" name="TextBox 71">
                    <a:extLst>
                      <a:ext uri="{FF2B5EF4-FFF2-40B4-BE49-F238E27FC236}">
                        <a16:creationId xmlns:a16="http://schemas.microsoft.com/office/drawing/2014/main" id="{F958CBE1-3C19-4B70-8FB0-096A70EA730B}"/>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73" name="TextBox 72">
                    <a:extLst>
                      <a:ext uri="{FF2B5EF4-FFF2-40B4-BE49-F238E27FC236}">
                        <a16:creationId xmlns:a16="http://schemas.microsoft.com/office/drawing/2014/main" id="{192DDB0B-846D-48F3-830B-C8E1E18ED931}"/>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61" name="TextBox 60">
                  <a:extLst>
                    <a:ext uri="{FF2B5EF4-FFF2-40B4-BE49-F238E27FC236}">
                      <a16:creationId xmlns:a16="http://schemas.microsoft.com/office/drawing/2014/main" id="{36B9EA66-F6BA-4CE4-B758-0A289F3B109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7" name="Group 16">
                <a:extLst>
                  <a:ext uri="{FF2B5EF4-FFF2-40B4-BE49-F238E27FC236}">
                    <a16:creationId xmlns:a16="http://schemas.microsoft.com/office/drawing/2014/main" id="{9D002C95-8797-4CC6-ADD5-A0DBE484D5CF}"/>
                  </a:ext>
                </a:extLst>
              </p:cNvPr>
              <p:cNvGrpSpPr/>
              <p:nvPr/>
            </p:nvGrpSpPr>
            <p:grpSpPr>
              <a:xfrm>
                <a:off x="6953922" y="4865020"/>
                <a:ext cx="1584186" cy="1152884"/>
                <a:chOff x="817553" y="1462073"/>
                <a:chExt cx="1746455" cy="1270974"/>
              </a:xfrm>
            </p:grpSpPr>
            <p:sp>
              <p:nvSpPr>
                <p:cNvPr id="38" name="TextBox 37">
                  <a:extLst>
                    <a:ext uri="{FF2B5EF4-FFF2-40B4-BE49-F238E27FC236}">
                      <a16:creationId xmlns:a16="http://schemas.microsoft.com/office/drawing/2014/main" id="{06E544ED-DE0A-40AE-A4F2-4063A03E8527}"/>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id="{6BF155F1-D7B3-4A0E-B3EF-E0150B8A6A0B}"/>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0" name="Group 39">
                  <a:extLst>
                    <a:ext uri="{FF2B5EF4-FFF2-40B4-BE49-F238E27FC236}">
                      <a16:creationId xmlns:a16="http://schemas.microsoft.com/office/drawing/2014/main" id="{BA307987-5484-4CDA-AE1D-1DFCF652E8E9}"/>
                    </a:ext>
                  </a:extLst>
                </p:cNvPr>
                <p:cNvGrpSpPr/>
                <p:nvPr/>
              </p:nvGrpSpPr>
              <p:grpSpPr>
                <a:xfrm>
                  <a:off x="817553" y="1749378"/>
                  <a:ext cx="1746455" cy="983669"/>
                  <a:chOff x="817553" y="1749378"/>
                  <a:chExt cx="1746455" cy="983669"/>
                </a:xfrm>
              </p:grpSpPr>
              <p:sp>
                <p:nvSpPr>
                  <p:cNvPr id="43" name="Rectangle 42">
                    <a:extLst>
                      <a:ext uri="{FF2B5EF4-FFF2-40B4-BE49-F238E27FC236}">
                        <a16:creationId xmlns:a16="http://schemas.microsoft.com/office/drawing/2014/main" id="{F51D7807-92C1-424E-A152-0C63E6D689F7}"/>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E7A8D039-69FA-4756-92E7-3E7D17E19FC9}"/>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5" name="Rectangle 44">
                    <a:extLst>
                      <a:ext uri="{FF2B5EF4-FFF2-40B4-BE49-F238E27FC236}">
                        <a16:creationId xmlns:a16="http://schemas.microsoft.com/office/drawing/2014/main" id="{A25D126F-C734-4660-8D79-7A92B0619A9C}"/>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6AC3C2AD-1C4F-4074-8561-DAAC1BDD1CF3}"/>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E59BE34F-6E08-4049-9AB6-F72A2BFDB425}"/>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E445DEB4-43E2-43FE-B354-C0D5CD47CAD1}"/>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49" name="Rectangle 48">
                    <a:extLst>
                      <a:ext uri="{FF2B5EF4-FFF2-40B4-BE49-F238E27FC236}">
                        <a16:creationId xmlns:a16="http://schemas.microsoft.com/office/drawing/2014/main" id="{81CFD15F-CA5D-4F68-B532-D801010A30C6}"/>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794BB814-0C26-4A9C-A1B5-D9746AFB4029}"/>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9783A492-306E-4F7A-B720-76FCBF313BA0}"/>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9632FA9A-B875-45F5-B1C5-153912C977A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9E524DE5-DC21-4ADE-862B-4E877077A8C5}"/>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D09DC61A-60B2-4E92-A891-929CC882E46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TextBox 54">
                    <a:extLst>
                      <a:ext uri="{FF2B5EF4-FFF2-40B4-BE49-F238E27FC236}">
                        <a16:creationId xmlns:a16="http://schemas.microsoft.com/office/drawing/2014/main" id="{1C968A37-53E7-4B01-ADC4-18719A4AB4F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56" name="TextBox 55">
                    <a:extLst>
                      <a:ext uri="{FF2B5EF4-FFF2-40B4-BE49-F238E27FC236}">
                        <a16:creationId xmlns:a16="http://schemas.microsoft.com/office/drawing/2014/main" id="{88F2167A-5452-4B6B-8A9F-3170C12DDB4C}"/>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57" name="TextBox 56">
                    <a:extLst>
                      <a:ext uri="{FF2B5EF4-FFF2-40B4-BE49-F238E27FC236}">
                        <a16:creationId xmlns:a16="http://schemas.microsoft.com/office/drawing/2014/main" id="{0771D12B-A65C-45B5-88B3-D7883F21C19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41" name="TextBox 40">
                  <a:extLst>
                    <a:ext uri="{FF2B5EF4-FFF2-40B4-BE49-F238E27FC236}">
                      <a16:creationId xmlns:a16="http://schemas.microsoft.com/office/drawing/2014/main" id="{3801DA24-935D-4950-9AE7-F3DFEA916DAF}"/>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42" name="TextBox 41">
                  <a:extLst>
                    <a:ext uri="{FF2B5EF4-FFF2-40B4-BE49-F238E27FC236}">
                      <a16:creationId xmlns:a16="http://schemas.microsoft.com/office/drawing/2014/main" id="{8BDBD909-23B3-418B-AA7F-C71364959FA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18" name="Group 17">
                <a:extLst>
                  <a:ext uri="{FF2B5EF4-FFF2-40B4-BE49-F238E27FC236}">
                    <a16:creationId xmlns:a16="http://schemas.microsoft.com/office/drawing/2014/main" id="{5688F73B-CB8B-44ED-809B-A9C7919143CC}"/>
                  </a:ext>
                </a:extLst>
              </p:cNvPr>
              <p:cNvGrpSpPr/>
              <p:nvPr/>
            </p:nvGrpSpPr>
            <p:grpSpPr>
              <a:xfrm>
                <a:off x="2764217" y="5095222"/>
                <a:ext cx="1240593" cy="576162"/>
                <a:chOff x="2822327" y="556159"/>
                <a:chExt cx="1240593" cy="576162"/>
              </a:xfrm>
            </p:grpSpPr>
            <p:grpSp>
              <p:nvGrpSpPr>
                <p:cNvPr id="29" name="Group 28">
                  <a:extLst>
                    <a:ext uri="{FF2B5EF4-FFF2-40B4-BE49-F238E27FC236}">
                      <a16:creationId xmlns:a16="http://schemas.microsoft.com/office/drawing/2014/main" id="{C56F6B99-4073-4D0B-BDD3-153C58D8C33B}"/>
                    </a:ext>
                  </a:extLst>
                </p:cNvPr>
                <p:cNvGrpSpPr/>
                <p:nvPr/>
              </p:nvGrpSpPr>
              <p:grpSpPr>
                <a:xfrm>
                  <a:off x="2822327" y="860420"/>
                  <a:ext cx="1240593" cy="271901"/>
                  <a:chOff x="1196340" y="1102328"/>
                  <a:chExt cx="1367668" cy="299752"/>
                </a:xfrm>
              </p:grpSpPr>
              <p:sp>
                <p:nvSpPr>
                  <p:cNvPr id="34" name="Rectangle 33">
                    <a:extLst>
                      <a:ext uri="{FF2B5EF4-FFF2-40B4-BE49-F238E27FC236}">
                        <a16:creationId xmlns:a16="http://schemas.microsoft.com/office/drawing/2014/main" id="{DCE3B070-E7C7-4743-9BA6-1C28E9224396}"/>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5" name="Rectangle 34">
                    <a:extLst>
                      <a:ext uri="{FF2B5EF4-FFF2-40B4-BE49-F238E27FC236}">
                        <a16:creationId xmlns:a16="http://schemas.microsoft.com/office/drawing/2014/main" id="{C50EA6D0-51EE-4148-ABAE-AC2772B2CAB6}"/>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36" name="Rectangle 35">
                    <a:extLst>
                      <a:ext uri="{FF2B5EF4-FFF2-40B4-BE49-F238E27FC236}">
                        <a16:creationId xmlns:a16="http://schemas.microsoft.com/office/drawing/2014/main" id="{7B08FF3C-C318-4F2F-A7AB-126CE112C29B}"/>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37" name="Rectangle 36">
                    <a:extLst>
                      <a:ext uri="{FF2B5EF4-FFF2-40B4-BE49-F238E27FC236}">
                        <a16:creationId xmlns:a16="http://schemas.microsoft.com/office/drawing/2014/main" id="{B7DFA3FF-D12E-44E9-9F60-2FAB8E9CF50C}"/>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30" name="TextBox 29">
                  <a:extLst>
                    <a:ext uri="{FF2B5EF4-FFF2-40B4-BE49-F238E27FC236}">
                      <a16:creationId xmlns:a16="http://schemas.microsoft.com/office/drawing/2014/main" id="{9C347DD4-043E-422F-927C-825318E1BD77}"/>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1" name="TextBox 30">
                  <a:extLst>
                    <a:ext uri="{FF2B5EF4-FFF2-40B4-BE49-F238E27FC236}">
                      <a16:creationId xmlns:a16="http://schemas.microsoft.com/office/drawing/2014/main" id="{57B5DD8B-689F-4274-87F2-FFD821425589}"/>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 name="TextBox 31">
                  <a:extLst>
                    <a:ext uri="{FF2B5EF4-FFF2-40B4-BE49-F238E27FC236}">
                      <a16:creationId xmlns:a16="http://schemas.microsoft.com/office/drawing/2014/main" id="{727AF328-B149-4972-A0AB-E87528045BD3}"/>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3" name="TextBox 32">
                  <a:extLst>
                    <a:ext uri="{FF2B5EF4-FFF2-40B4-BE49-F238E27FC236}">
                      <a16:creationId xmlns:a16="http://schemas.microsoft.com/office/drawing/2014/main" id="{70D762C0-98C6-41CF-9049-D48B59AB4FA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19" name="Group 18">
                <a:extLst>
                  <a:ext uri="{FF2B5EF4-FFF2-40B4-BE49-F238E27FC236}">
                    <a16:creationId xmlns:a16="http://schemas.microsoft.com/office/drawing/2014/main" id="{D8F91997-4911-4ED9-A265-33D6EF6D8ABE}"/>
                  </a:ext>
                </a:extLst>
              </p:cNvPr>
              <p:cNvGrpSpPr/>
              <p:nvPr/>
            </p:nvGrpSpPr>
            <p:grpSpPr>
              <a:xfrm>
                <a:off x="5645696" y="5087858"/>
                <a:ext cx="1246589" cy="572976"/>
                <a:chOff x="6680587" y="557012"/>
                <a:chExt cx="1246589" cy="572976"/>
              </a:xfrm>
            </p:grpSpPr>
            <p:grpSp>
              <p:nvGrpSpPr>
                <p:cNvPr id="20" name="Group 19">
                  <a:extLst>
                    <a:ext uri="{FF2B5EF4-FFF2-40B4-BE49-F238E27FC236}">
                      <a16:creationId xmlns:a16="http://schemas.microsoft.com/office/drawing/2014/main" id="{1E3FCE2C-3A39-4F05-B646-413CDD17E4B8}"/>
                    </a:ext>
                  </a:extLst>
                </p:cNvPr>
                <p:cNvGrpSpPr/>
                <p:nvPr/>
              </p:nvGrpSpPr>
              <p:grpSpPr>
                <a:xfrm>
                  <a:off x="6686583" y="860420"/>
                  <a:ext cx="1240593" cy="269568"/>
                  <a:chOff x="1196340" y="1104900"/>
                  <a:chExt cx="1367668" cy="297180"/>
                </a:xfrm>
                <a:solidFill>
                  <a:srgbClr val="FFFF00"/>
                </a:solidFill>
              </p:grpSpPr>
              <p:sp>
                <p:nvSpPr>
                  <p:cNvPr id="25" name="Rectangle 24">
                    <a:extLst>
                      <a:ext uri="{FF2B5EF4-FFF2-40B4-BE49-F238E27FC236}">
                        <a16:creationId xmlns:a16="http://schemas.microsoft.com/office/drawing/2014/main" id="{5429FCA3-A528-4BCF-96F2-224DF11BA46F}"/>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6" name="Rectangle 25">
                    <a:extLst>
                      <a:ext uri="{FF2B5EF4-FFF2-40B4-BE49-F238E27FC236}">
                        <a16:creationId xmlns:a16="http://schemas.microsoft.com/office/drawing/2014/main" id="{38B20A78-319D-4185-9B4D-6FD5C45662BF}"/>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7" name="Rectangle 26">
                    <a:extLst>
                      <a:ext uri="{FF2B5EF4-FFF2-40B4-BE49-F238E27FC236}">
                        <a16:creationId xmlns:a16="http://schemas.microsoft.com/office/drawing/2014/main" id="{700BA233-2E38-4BFD-BCDF-CC4DB96FC81C}"/>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8" name="Rectangle 27">
                    <a:extLst>
                      <a:ext uri="{FF2B5EF4-FFF2-40B4-BE49-F238E27FC236}">
                        <a16:creationId xmlns:a16="http://schemas.microsoft.com/office/drawing/2014/main" id="{36EF8A3F-6867-4EE8-9976-2EC71A38D5C0}"/>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 name="TextBox 20">
                  <a:extLst>
                    <a:ext uri="{FF2B5EF4-FFF2-40B4-BE49-F238E27FC236}">
                      <a16:creationId xmlns:a16="http://schemas.microsoft.com/office/drawing/2014/main" id="{994932CD-64C2-4351-B78B-A011759AF1EA}"/>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5A02473D-0CE7-4094-864F-BEA27DC5EDF2}"/>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 name="TextBox 22">
                  <a:extLst>
                    <a:ext uri="{FF2B5EF4-FFF2-40B4-BE49-F238E27FC236}">
                      <a16:creationId xmlns:a16="http://schemas.microsoft.com/office/drawing/2014/main" id="{B7B1382C-AE65-4170-B177-4532978CC78C}"/>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4" name="TextBox 23">
                  <a:extLst>
                    <a:ext uri="{FF2B5EF4-FFF2-40B4-BE49-F238E27FC236}">
                      <a16:creationId xmlns:a16="http://schemas.microsoft.com/office/drawing/2014/main" id="{792A80CC-07B9-4A7C-9FA6-2C334A7525E2}"/>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8" name="TextBox 7">
              <a:extLst>
                <a:ext uri="{FF2B5EF4-FFF2-40B4-BE49-F238E27FC236}">
                  <a16:creationId xmlns:a16="http://schemas.microsoft.com/office/drawing/2014/main" id="{D32E9D22-2AF4-426B-ACD0-2B74160A6347}"/>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9" name="TextBox 8">
              <a:extLst>
                <a:ext uri="{FF2B5EF4-FFF2-40B4-BE49-F238E27FC236}">
                  <a16:creationId xmlns:a16="http://schemas.microsoft.com/office/drawing/2014/main" id="{C5E2DEB0-68D6-4ACA-9306-BFDF00C9CD5A}"/>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0" name="TextBox 9">
              <a:extLst>
                <a:ext uri="{FF2B5EF4-FFF2-40B4-BE49-F238E27FC236}">
                  <a16:creationId xmlns:a16="http://schemas.microsoft.com/office/drawing/2014/main" id="{AE273332-C92D-4F06-BB95-1F14F423B5F6}"/>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1" name="TextBox 10">
              <a:extLst>
                <a:ext uri="{FF2B5EF4-FFF2-40B4-BE49-F238E27FC236}">
                  <a16:creationId xmlns:a16="http://schemas.microsoft.com/office/drawing/2014/main" id="{0D7E7BDC-1F50-4400-8A35-19165EF026F9}"/>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Tree>
    <p:extLst>
      <p:ext uri="{BB962C8B-B14F-4D97-AF65-F5344CB8AC3E}">
        <p14:creationId xmlns:p14="http://schemas.microsoft.com/office/powerpoint/2010/main" val="177723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1845077" y="3248420"/>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75" name="Group 274">
            <a:extLst>
              <a:ext uri="{FF2B5EF4-FFF2-40B4-BE49-F238E27FC236}">
                <a16:creationId xmlns:a16="http://schemas.microsoft.com/office/drawing/2014/main" id="{07A35EA4-A593-43CC-B0F1-1F2B0A946625}"/>
              </a:ext>
            </a:extLst>
          </p:cNvPr>
          <p:cNvGrpSpPr/>
          <p:nvPr/>
        </p:nvGrpSpPr>
        <p:grpSpPr>
          <a:xfrm>
            <a:off x="465112" y="1683891"/>
            <a:ext cx="7468306" cy="1152884"/>
            <a:chOff x="465112" y="1683891"/>
            <a:chExt cx="7468306" cy="1152884"/>
          </a:xfrm>
        </p:grpSpPr>
        <p:grpSp>
          <p:nvGrpSpPr>
            <p:cNvPr id="45" name="Group 44">
              <a:extLst>
                <a:ext uri="{FF2B5EF4-FFF2-40B4-BE49-F238E27FC236}">
                  <a16:creationId xmlns:a16="http://schemas.microsoft.com/office/drawing/2014/main" id="{95E21A25-8873-4104-908B-7E1831E7F67F}"/>
                </a:ext>
              </a:extLst>
            </p:cNvPr>
            <p:cNvGrpSpPr/>
            <p:nvPr/>
          </p:nvGrpSpPr>
          <p:grpSpPr>
            <a:xfrm>
              <a:off x="1839321" y="1683891"/>
              <a:ext cx="1584186" cy="1152884"/>
              <a:chOff x="817553" y="1462073"/>
              <a:chExt cx="1746455" cy="1270974"/>
            </a:xfrm>
          </p:grpSpPr>
          <p:sp>
            <p:nvSpPr>
              <p:cNvPr id="20" name="TextBox 19">
                <a:extLst>
                  <a:ext uri="{FF2B5EF4-FFF2-40B4-BE49-F238E27FC236}">
                    <a16:creationId xmlns:a16="http://schemas.microsoft.com/office/drawing/2014/main" id="{E19DD91E-33FF-4F4E-981A-CD6F4FEEDE99}"/>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28" name="Group 27">
                <a:extLst>
                  <a:ext uri="{FF2B5EF4-FFF2-40B4-BE49-F238E27FC236}">
                    <a16:creationId xmlns:a16="http://schemas.microsoft.com/office/drawing/2014/main" id="{2FEFD625-48AB-40CA-B310-418917E03A9F}"/>
                  </a:ext>
                </a:extLst>
              </p:cNvPr>
              <p:cNvGrpSpPr/>
              <p:nvPr/>
            </p:nvGrpSpPr>
            <p:grpSpPr>
              <a:xfrm>
                <a:off x="817553" y="1749378"/>
                <a:ext cx="1746455" cy="983669"/>
                <a:chOff x="817553" y="1749378"/>
                <a:chExt cx="1746455" cy="983669"/>
              </a:xfrm>
            </p:grpSpPr>
            <p:sp>
              <p:nvSpPr>
                <p:cNvPr id="8" name="Rectangle 7">
                  <a:extLst>
                    <a:ext uri="{FF2B5EF4-FFF2-40B4-BE49-F238E27FC236}">
                      <a16:creationId xmlns:a16="http://schemas.microsoft.com/office/drawing/2014/main" id="{FBA10850-E5B4-47DD-B9D2-B167105599D5}"/>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15392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1876734"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15392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1876734"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15392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1876734"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25" name="TextBox 24">
                <a:extLst>
                  <a:ext uri="{FF2B5EF4-FFF2-40B4-BE49-F238E27FC236}">
                    <a16:creationId xmlns:a16="http://schemas.microsoft.com/office/drawing/2014/main" id="{4DAC8A94-BC5E-4B77-A7F8-A0A2BFDA982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46" name="Group 45">
              <a:extLst>
                <a:ext uri="{FF2B5EF4-FFF2-40B4-BE49-F238E27FC236}">
                  <a16:creationId xmlns:a16="http://schemas.microsoft.com/office/drawing/2014/main" id="{B0867541-C069-48AF-A18D-6959363843CA}"/>
                </a:ext>
              </a:extLst>
            </p:cNvPr>
            <p:cNvGrpSpPr/>
            <p:nvPr/>
          </p:nvGrpSpPr>
          <p:grpSpPr>
            <a:xfrm>
              <a:off x="4094271" y="1683891"/>
              <a:ext cx="1584186" cy="1152884"/>
              <a:chOff x="817553" y="1462073"/>
              <a:chExt cx="1746455" cy="1270974"/>
            </a:xfrm>
          </p:grpSpPr>
          <p:sp>
            <p:nvSpPr>
              <p:cNvPr id="47" name="TextBox 46">
                <a:extLst>
                  <a:ext uri="{FF2B5EF4-FFF2-40B4-BE49-F238E27FC236}">
                    <a16:creationId xmlns:a16="http://schemas.microsoft.com/office/drawing/2014/main" id="{2CA5CED0-0925-411A-A9A8-F0FE6A2A466F}"/>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48" name="TextBox 47">
                <a:extLst>
                  <a:ext uri="{FF2B5EF4-FFF2-40B4-BE49-F238E27FC236}">
                    <a16:creationId xmlns:a16="http://schemas.microsoft.com/office/drawing/2014/main" id="{B119AF76-C4BE-44D6-94E6-AB5824EB4295}"/>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49" name="Group 48">
                <a:extLst>
                  <a:ext uri="{FF2B5EF4-FFF2-40B4-BE49-F238E27FC236}">
                    <a16:creationId xmlns:a16="http://schemas.microsoft.com/office/drawing/2014/main" id="{4EB1F915-82E7-468B-BD21-6A344366812C}"/>
                  </a:ext>
                </a:extLst>
              </p:cNvPr>
              <p:cNvGrpSpPr/>
              <p:nvPr/>
            </p:nvGrpSpPr>
            <p:grpSpPr>
              <a:xfrm>
                <a:off x="817553" y="1749378"/>
                <a:ext cx="1746455" cy="983669"/>
                <a:chOff x="817553" y="1749378"/>
                <a:chExt cx="1746455" cy="983669"/>
              </a:xfrm>
            </p:grpSpPr>
            <p:sp>
              <p:nvSpPr>
                <p:cNvPr id="52" name="Rectangle 51">
                  <a:extLst>
                    <a:ext uri="{FF2B5EF4-FFF2-40B4-BE49-F238E27FC236}">
                      <a16:creationId xmlns:a16="http://schemas.microsoft.com/office/drawing/2014/main" id="{5FB0389B-3933-4A52-8668-73F169863BBA}"/>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3" name="Rectangle 52">
                  <a:extLst>
                    <a:ext uri="{FF2B5EF4-FFF2-40B4-BE49-F238E27FC236}">
                      <a16:creationId xmlns:a16="http://schemas.microsoft.com/office/drawing/2014/main" id="{35CEB678-8522-4BC3-A18F-1941BDFDB12A}"/>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a:extLst>
                    <a:ext uri="{FF2B5EF4-FFF2-40B4-BE49-F238E27FC236}">
                      <a16:creationId xmlns:a16="http://schemas.microsoft.com/office/drawing/2014/main" id="{12C5A8E1-3C6A-4DA7-9827-1FF6BA0FE9C6}"/>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5" name="Rectangle 54">
                  <a:extLst>
                    <a:ext uri="{FF2B5EF4-FFF2-40B4-BE49-F238E27FC236}">
                      <a16:creationId xmlns:a16="http://schemas.microsoft.com/office/drawing/2014/main" id="{1F8E2CB5-4BD9-4169-AF66-B00A539F0A10}"/>
                    </a:ext>
                  </a:extLst>
                </p:cNvPr>
                <p:cNvSpPr/>
                <p:nvPr/>
              </p:nvSpPr>
              <p:spPr>
                <a:xfrm>
                  <a:off x="2221108"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C00B11A6-36BA-4027-811B-532BEA7435D3}"/>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66CAACF3-9643-44C7-8ACA-97329CD22741}"/>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AC55331F-68C5-4F79-8FC1-14776232000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D18A2E6F-8532-42C9-9E54-55044A90B1AF}"/>
                    </a:ext>
                  </a:extLst>
                </p:cNvPr>
                <p:cNvSpPr/>
                <p:nvPr/>
              </p:nvSpPr>
              <p:spPr>
                <a:xfrm>
                  <a:off x="2221108"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a:extLst>
                    <a:ext uri="{FF2B5EF4-FFF2-40B4-BE49-F238E27FC236}">
                      <a16:creationId xmlns:a16="http://schemas.microsoft.com/office/drawing/2014/main" id="{71BC69E1-28E1-4A17-8144-B25C5116DE84}"/>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61641906-1A7E-4E6D-9A9E-D94DCE6C1F58}"/>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a:extLst>
                    <a:ext uri="{FF2B5EF4-FFF2-40B4-BE49-F238E27FC236}">
                      <a16:creationId xmlns:a16="http://schemas.microsoft.com/office/drawing/2014/main" id="{E57E2FB4-4C5E-4C35-BE4C-D271F462C50F}"/>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3" name="Rectangle 62">
                  <a:extLst>
                    <a:ext uri="{FF2B5EF4-FFF2-40B4-BE49-F238E27FC236}">
                      <a16:creationId xmlns:a16="http://schemas.microsoft.com/office/drawing/2014/main" id="{E9B3CEF2-09A0-4C2F-9B4D-FA22315227F3}"/>
                    </a:ext>
                  </a:extLst>
                </p:cNvPr>
                <p:cNvSpPr/>
                <p:nvPr/>
              </p:nvSpPr>
              <p:spPr>
                <a:xfrm>
                  <a:off x="2221108"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CE6FFDA7-85B1-4F79-A003-E43CC0666F2E}"/>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5" name="TextBox 64">
                  <a:extLst>
                    <a:ext uri="{FF2B5EF4-FFF2-40B4-BE49-F238E27FC236}">
                      <a16:creationId xmlns:a16="http://schemas.microsoft.com/office/drawing/2014/main" id="{CCF56A66-C5A5-4DE5-8E7F-8613D75C7C86}"/>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66" name="TextBox 65">
                  <a:extLst>
                    <a:ext uri="{FF2B5EF4-FFF2-40B4-BE49-F238E27FC236}">
                      <a16:creationId xmlns:a16="http://schemas.microsoft.com/office/drawing/2014/main" id="{3B3BDBE5-25F1-454E-B030-67E4394A66E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50" name="TextBox 49">
                <a:extLst>
                  <a:ext uri="{FF2B5EF4-FFF2-40B4-BE49-F238E27FC236}">
                    <a16:creationId xmlns:a16="http://schemas.microsoft.com/office/drawing/2014/main" id="{930E16DE-F121-4FB4-9DD5-2F1384EC6896}"/>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51" name="TextBox 50">
                <a:extLst>
                  <a:ext uri="{FF2B5EF4-FFF2-40B4-BE49-F238E27FC236}">
                    <a16:creationId xmlns:a16="http://schemas.microsoft.com/office/drawing/2014/main" id="{11D2EA27-7A3C-4BB0-837B-27F3714A19B7}"/>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67" name="Group 66">
              <a:extLst>
                <a:ext uri="{FF2B5EF4-FFF2-40B4-BE49-F238E27FC236}">
                  <a16:creationId xmlns:a16="http://schemas.microsoft.com/office/drawing/2014/main" id="{E0CA1B70-F32D-4925-A6B8-57FF5D17BEC3}"/>
                </a:ext>
              </a:extLst>
            </p:cNvPr>
            <p:cNvGrpSpPr/>
            <p:nvPr/>
          </p:nvGrpSpPr>
          <p:grpSpPr>
            <a:xfrm>
              <a:off x="6349232" y="1683891"/>
              <a:ext cx="1584186" cy="1152884"/>
              <a:chOff x="817553" y="1462073"/>
              <a:chExt cx="1746455" cy="1270974"/>
            </a:xfrm>
          </p:grpSpPr>
          <p:sp>
            <p:nvSpPr>
              <p:cNvPr id="68" name="TextBox 67">
                <a:extLst>
                  <a:ext uri="{FF2B5EF4-FFF2-40B4-BE49-F238E27FC236}">
                    <a16:creationId xmlns:a16="http://schemas.microsoft.com/office/drawing/2014/main" id="{0FD8775A-9547-480F-B9CC-FF65E8ADE714}"/>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69" name="TextBox 68">
                <a:extLst>
                  <a:ext uri="{FF2B5EF4-FFF2-40B4-BE49-F238E27FC236}">
                    <a16:creationId xmlns:a16="http://schemas.microsoft.com/office/drawing/2014/main" id="{B1532A50-84B6-4D9A-870C-8527994D587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70" name="Group 69">
                <a:extLst>
                  <a:ext uri="{FF2B5EF4-FFF2-40B4-BE49-F238E27FC236}">
                    <a16:creationId xmlns:a16="http://schemas.microsoft.com/office/drawing/2014/main" id="{FEBAE940-2AC1-4540-B84C-01830726105F}"/>
                  </a:ext>
                </a:extLst>
              </p:cNvPr>
              <p:cNvGrpSpPr/>
              <p:nvPr/>
            </p:nvGrpSpPr>
            <p:grpSpPr>
              <a:xfrm>
                <a:off x="817553" y="1749378"/>
                <a:ext cx="1746455" cy="983669"/>
                <a:chOff x="817553" y="1749378"/>
                <a:chExt cx="1746455" cy="983669"/>
              </a:xfrm>
            </p:grpSpPr>
            <p:sp>
              <p:nvSpPr>
                <p:cNvPr id="73" name="Rectangle 72">
                  <a:extLst>
                    <a:ext uri="{FF2B5EF4-FFF2-40B4-BE49-F238E27FC236}">
                      <a16:creationId xmlns:a16="http://schemas.microsoft.com/office/drawing/2014/main" id="{41FBF3D2-BEAA-4865-B344-D8707DB3AD80}"/>
                    </a:ext>
                  </a:extLst>
                </p:cNvPr>
                <p:cNvSpPr/>
                <p:nvPr/>
              </p:nvSpPr>
              <p:spPr>
                <a:xfrm>
                  <a:off x="11963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DCFA7891-4152-4143-AA98-8D59FBF36391}"/>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a:extLst>
                    <a:ext uri="{FF2B5EF4-FFF2-40B4-BE49-F238E27FC236}">
                      <a16:creationId xmlns:a16="http://schemas.microsoft.com/office/drawing/2014/main" id="{4F568826-424B-49EA-92A7-751F54133A8B}"/>
                    </a:ext>
                  </a:extLst>
                </p:cNvPr>
                <p:cNvSpPr/>
                <p:nvPr/>
              </p:nvSpPr>
              <p:spPr>
                <a:xfrm>
                  <a:off x="1876734"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CA7B9329-3A18-4875-940F-F1A7F3925BA8}"/>
                    </a:ext>
                  </a:extLst>
                </p:cNvPr>
                <p:cNvSpPr/>
                <p:nvPr/>
              </p:nvSpPr>
              <p:spPr>
                <a:xfrm>
                  <a:off x="2221108"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4F71867D-66A1-423D-A458-4DE0F61227A5}"/>
                    </a:ext>
                  </a:extLst>
                </p:cNvPr>
                <p:cNvSpPr/>
                <p:nvPr/>
              </p:nvSpPr>
              <p:spPr>
                <a:xfrm>
                  <a:off x="11963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id="{52F66F4B-95E6-436B-82A3-61EAD30B5315}"/>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B8A550C5-9284-49D6-945D-40481A754106}"/>
                    </a:ext>
                  </a:extLst>
                </p:cNvPr>
                <p:cNvSpPr/>
                <p:nvPr/>
              </p:nvSpPr>
              <p:spPr>
                <a:xfrm>
                  <a:off x="1876734"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0" name="Rectangle 79">
                  <a:extLst>
                    <a:ext uri="{FF2B5EF4-FFF2-40B4-BE49-F238E27FC236}">
                      <a16:creationId xmlns:a16="http://schemas.microsoft.com/office/drawing/2014/main" id="{8DE6B59A-A977-4D7A-8EEE-B09C288B581B}"/>
                    </a:ext>
                  </a:extLst>
                </p:cNvPr>
                <p:cNvSpPr/>
                <p:nvPr/>
              </p:nvSpPr>
              <p:spPr>
                <a:xfrm>
                  <a:off x="2221108"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F76DAAA2-3B22-497A-BD62-A46314D28586}"/>
                    </a:ext>
                  </a:extLst>
                </p:cNvPr>
                <p:cNvSpPr/>
                <p:nvPr/>
              </p:nvSpPr>
              <p:spPr>
                <a:xfrm>
                  <a:off x="11963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FE5CE53A-31D5-426E-B994-E7CD143B63B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3" name="Rectangle 82">
                  <a:extLst>
                    <a:ext uri="{FF2B5EF4-FFF2-40B4-BE49-F238E27FC236}">
                      <a16:creationId xmlns:a16="http://schemas.microsoft.com/office/drawing/2014/main" id="{370EE23F-A0BD-4DD7-A8CC-4C0D077F3C65}"/>
                    </a:ext>
                  </a:extLst>
                </p:cNvPr>
                <p:cNvSpPr/>
                <p:nvPr/>
              </p:nvSpPr>
              <p:spPr>
                <a:xfrm>
                  <a:off x="1876734"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4" name="Rectangle 83">
                  <a:extLst>
                    <a:ext uri="{FF2B5EF4-FFF2-40B4-BE49-F238E27FC236}">
                      <a16:creationId xmlns:a16="http://schemas.microsoft.com/office/drawing/2014/main" id="{BC0541FB-5760-463A-B6AD-6E2A8BA07E8A}"/>
                    </a:ext>
                  </a:extLst>
                </p:cNvPr>
                <p:cNvSpPr/>
                <p:nvPr/>
              </p:nvSpPr>
              <p:spPr>
                <a:xfrm>
                  <a:off x="2221108"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85" name="TextBox 84">
                  <a:extLst>
                    <a:ext uri="{FF2B5EF4-FFF2-40B4-BE49-F238E27FC236}">
                      <a16:creationId xmlns:a16="http://schemas.microsoft.com/office/drawing/2014/main" id="{29DD9135-ECEB-4706-9B32-78E0EC74437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86" name="TextBox 85">
                  <a:extLst>
                    <a:ext uri="{FF2B5EF4-FFF2-40B4-BE49-F238E27FC236}">
                      <a16:creationId xmlns:a16="http://schemas.microsoft.com/office/drawing/2014/main" id="{70F7222A-5EE1-4E9F-81C5-2F32057ABA3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7" name="TextBox 86">
                  <a:extLst>
                    <a:ext uri="{FF2B5EF4-FFF2-40B4-BE49-F238E27FC236}">
                      <a16:creationId xmlns:a16="http://schemas.microsoft.com/office/drawing/2014/main" id="{009BB5F5-F004-4CC7-AF9F-6EE326AA2ACF}"/>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71" name="TextBox 70">
                <a:extLst>
                  <a:ext uri="{FF2B5EF4-FFF2-40B4-BE49-F238E27FC236}">
                    <a16:creationId xmlns:a16="http://schemas.microsoft.com/office/drawing/2014/main" id="{9E9F173B-4AF6-43E0-80A3-5C4D406185F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72" name="TextBox 71">
                <a:extLst>
                  <a:ext uri="{FF2B5EF4-FFF2-40B4-BE49-F238E27FC236}">
                    <a16:creationId xmlns:a16="http://schemas.microsoft.com/office/drawing/2014/main" id="{B1BC7274-081B-4F08-A6FA-9BAC3F200F23}"/>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7" name="TextBox 176">
              <a:extLst>
                <a:ext uri="{FF2B5EF4-FFF2-40B4-BE49-F238E27FC236}">
                  <a16:creationId xmlns:a16="http://schemas.microsoft.com/office/drawing/2014/main" id="{1B5CA996-28E0-4872-A623-F3474EE063C0}"/>
                </a:ext>
              </a:extLst>
            </p:cNvPr>
            <p:cNvSpPr txBox="1"/>
            <p:nvPr/>
          </p:nvSpPr>
          <p:spPr>
            <a:xfrm>
              <a:off x="465112" y="2084044"/>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matrix</a:t>
              </a:r>
            </a:p>
          </p:txBody>
        </p:sp>
      </p:grpSp>
      <p:sp>
        <p:nvSpPr>
          <p:cNvPr id="178" name="TextBox 177">
            <a:extLst>
              <a:ext uri="{FF2B5EF4-FFF2-40B4-BE49-F238E27FC236}">
                <a16:creationId xmlns:a16="http://schemas.microsoft.com/office/drawing/2014/main" id="{A9E45DAF-22A9-4978-8EB1-CDA6A599026F}"/>
              </a:ext>
            </a:extLst>
          </p:cNvPr>
          <p:cNvSpPr txBox="1"/>
          <p:nvPr/>
        </p:nvSpPr>
        <p:spPr>
          <a:xfrm>
            <a:off x="452490" y="54795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list</a:t>
            </a:r>
          </a:p>
        </p:txBody>
      </p:sp>
      <p:sp>
        <p:nvSpPr>
          <p:cNvPr id="179" name="TextBox 178">
            <a:extLst>
              <a:ext uri="{FF2B5EF4-FFF2-40B4-BE49-F238E27FC236}">
                <a16:creationId xmlns:a16="http://schemas.microsoft.com/office/drawing/2014/main" id="{ACAAA8E7-243A-4499-BD9B-8D5AB00EF3FD}"/>
              </a:ext>
            </a:extLst>
          </p:cNvPr>
          <p:cNvSpPr txBox="1"/>
          <p:nvPr/>
        </p:nvSpPr>
        <p:spPr>
          <a:xfrm>
            <a:off x="419719" y="3722667"/>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data.frame</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74" name="Group 273">
            <a:extLst>
              <a:ext uri="{FF2B5EF4-FFF2-40B4-BE49-F238E27FC236}">
                <a16:creationId xmlns:a16="http://schemas.microsoft.com/office/drawing/2014/main" id="{AD80CC39-DF29-450A-8ED9-B4D3271B81BA}"/>
              </a:ext>
            </a:extLst>
          </p:cNvPr>
          <p:cNvGrpSpPr/>
          <p:nvPr/>
        </p:nvGrpSpPr>
        <p:grpSpPr>
          <a:xfrm>
            <a:off x="490752" y="556159"/>
            <a:ext cx="7436424" cy="647881"/>
            <a:chOff x="490752" y="556159"/>
            <a:chExt cx="7436424" cy="647881"/>
          </a:xfrm>
        </p:grpSpPr>
        <p:sp>
          <p:nvSpPr>
            <p:cNvPr id="176" name="TextBox 175">
              <a:extLst>
                <a:ext uri="{FF2B5EF4-FFF2-40B4-BE49-F238E27FC236}">
                  <a16:creationId xmlns:a16="http://schemas.microsoft.com/office/drawing/2014/main" id="{9C2524FD-8D11-4713-8EDA-81E81B448E5F}"/>
                </a:ext>
              </a:extLst>
            </p:cNvPr>
            <p:cNvSpPr txBox="1"/>
            <p:nvPr/>
          </p:nvSpPr>
          <p:spPr>
            <a:xfrm>
              <a:off x="490752" y="860420"/>
              <a:ext cx="136398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atomic vector</a:t>
              </a:r>
            </a:p>
          </p:txBody>
        </p:sp>
        <p:grpSp>
          <p:nvGrpSpPr>
            <p:cNvPr id="29" name="Group 28">
              <a:extLst>
                <a:ext uri="{FF2B5EF4-FFF2-40B4-BE49-F238E27FC236}">
                  <a16:creationId xmlns:a16="http://schemas.microsoft.com/office/drawing/2014/main" id="{C823D27F-1159-463F-8367-8774E97185DD}"/>
                </a:ext>
              </a:extLst>
            </p:cNvPr>
            <p:cNvGrpSpPr/>
            <p:nvPr/>
          </p:nvGrpSpPr>
          <p:grpSpPr>
            <a:xfrm>
              <a:off x="2174259" y="556159"/>
              <a:ext cx="1240593" cy="576162"/>
              <a:chOff x="2822327" y="556159"/>
              <a:chExt cx="1240593" cy="576162"/>
            </a:xfrm>
          </p:grpSpPr>
          <p:grpSp>
            <p:nvGrpSpPr>
              <p:cNvPr id="88" name="Group 87">
                <a:extLst>
                  <a:ext uri="{FF2B5EF4-FFF2-40B4-BE49-F238E27FC236}">
                    <a16:creationId xmlns:a16="http://schemas.microsoft.com/office/drawing/2014/main" id="{E1CB8334-7D65-408C-85E5-EE77B425D986}"/>
                  </a:ext>
                </a:extLst>
              </p:cNvPr>
              <p:cNvGrpSpPr/>
              <p:nvPr/>
            </p:nvGrpSpPr>
            <p:grpSpPr>
              <a:xfrm>
                <a:off x="2822327" y="860420"/>
                <a:ext cx="1240593" cy="271901"/>
                <a:chOff x="1196340" y="1102328"/>
                <a:chExt cx="1367668" cy="299752"/>
              </a:xfrm>
            </p:grpSpPr>
            <p:sp>
              <p:nvSpPr>
                <p:cNvPr id="4" name="Rectangle 3">
                  <a:extLst>
                    <a:ext uri="{FF2B5EF4-FFF2-40B4-BE49-F238E27FC236}">
                      <a16:creationId xmlns:a16="http://schemas.microsoft.com/office/drawing/2014/main" id="{B0AA0795-DEDF-4CCB-A836-6E98D4FF2DD1}"/>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180" name="TextBox 179">
                <a:extLst>
                  <a:ext uri="{FF2B5EF4-FFF2-40B4-BE49-F238E27FC236}">
                    <a16:creationId xmlns:a16="http://schemas.microsoft.com/office/drawing/2014/main" id="{28D0F103-33C7-4A4B-AA38-2088EB32D1AC}"/>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0" name="Group 29">
              <a:extLst>
                <a:ext uri="{FF2B5EF4-FFF2-40B4-BE49-F238E27FC236}">
                  <a16:creationId xmlns:a16="http://schemas.microsoft.com/office/drawing/2014/main" id="{9CF34BAF-D6E9-46FC-A777-04890325F253}"/>
                </a:ext>
              </a:extLst>
            </p:cNvPr>
            <p:cNvGrpSpPr/>
            <p:nvPr/>
          </p:nvGrpSpPr>
          <p:grpSpPr>
            <a:xfrm>
              <a:off x="4416997" y="556159"/>
              <a:ext cx="1240593" cy="573829"/>
              <a:chOff x="4754344" y="556159"/>
              <a:chExt cx="1240593" cy="573829"/>
            </a:xfrm>
          </p:grpSpPr>
          <p:grpSp>
            <p:nvGrpSpPr>
              <p:cNvPr id="89" name="Group 88">
                <a:extLst>
                  <a:ext uri="{FF2B5EF4-FFF2-40B4-BE49-F238E27FC236}">
                    <a16:creationId xmlns:a16="http://schemas.microsoft.com/office/drawing/2014/main" id="{580470B1-3232-444F-918C-0427982E2A67}"/>
                  </a:ext>
                </a:extLst>
              </p:cNvPr>
              <p:cNvGrpSpPr/>
              <p:nvPr/>
            </p:nvGrpSpPr>
            <p:grpSpPr>
              <a:xfrm>
                <a:off x="4754344" y="860420"/>
                <a:ext cx="1240593" cy="269568"/>
                <a:chOff x="1196340" y="1104900"/>
                <a:chExt cx="1367668" cy="297180"/>
              </a:xfrm>
            </p:grpSpPr>
            <p:sp>
              <p:nvSpPr>
                <p:cNvPr id="90" name="Rectangle 89">
                  <a:extLst>
                    <a:ext uri="{FF2B5EF4-FFF2-40B4-BE49-F238E27FC236}">
                      <a16:creationId xmlns:a16="http://schemas.microsoft.com/office/drawing/2014/main" id="{A0738AB4-093E-42B5-B0F2-490E5EFD17A7}"/>
                    </a:ext>
                  </a:extLst>
                </p:cNvPr>
                <p:cNvSpPr/>
                <p:nvPr/>
              </p:nvSpPr>
              <p:spPr>
                <a:xfrm>
                  <a:off x="11963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1" name="Rectangle 90">
                  <a:extLst>
                    <a:ext uri="{FF2B5EF4-FFF2-40B4-BE49-F238E27FC236}">
                      <a16:creationId xmlns:a16="http://schemas.microsoft.com/office/drawing/2014/main" id="{C166C222-482D-4C19-82DD-C39E8F0450A2}"/>
                    </a:ext>
                  </a:extLst>
                </p:cNvPr>
                <p:cNvSpPr/>
                <p:nvPr/>
              </p:nvSpPr>
              <p:spPr>
                <a:xfrm>
                  <a:off x="1539240"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2</a:t>
                  </a:r>
                </a:p>
              </p:txBody>
            </p:sp>
            <p:sp>
              <p:nvSpPr>
                <p:cNvPr id="92" name="Rectangle 91">
                  <a:extLst>
                    <a:ext uri="{FF2B5EF4-FFF2-40B4-BE49-F238E27FC236}">
                      <a16:creationId xmlns:a16="http://schemas.microsoft.com/office/drawing/2014/main" id="{3093712F-1FC1-41A5-8C50-9D5BEB67A201}"/>
                    </a:ext>
                  </a:extLst>
                </p:cNvPr>
                <p:cNvSpPr/>
                <p:nvPr/>
              </p:nvSpPr>
              <p:spPr>
                <a:xfrm>
                  <a:off x="1880174"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1</a:t>
                  </a:r>
                </a:p>
              </p:txBody>
            </p:sp>
            <p:sp>
              <p:nvSpPr>
                <p:cNvPr id="93" name="Rectangle 92">
                  <a:extLst>
                    <a:ext uri="{FF2B5EF4-FFF2-40B4-BE49-F238E27FC236}">
                      <a16:creationId xmlns:a16="http://schemas.microsoft.com/office/drawing/2014/main" id="{0AA3A2A6-068E-4D26-9172-809D72EE56FE}"/>
                    </a:ext>
                  </a:extLst>
                </p:cNvPr>
                <p:cNvSpPr/>
                <p:nvPr/>
              </p:nvSpPr>
              <p:spPr>
                <a:xfrm>
                  <a:off x="2221108" y="11049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4</a:t>
                  </a:r>
                </a:p>
              </p:txBody>
            </p:sp>
          </p:grpSp>
          <p:sp>
            <p:nvSpPr>
              <p:cNvPr id="184" name="TextBox 183">
                <a:extLst>
                  <a:ext uri="{FF2B5EF4-FFF2-40B4-BE49-F238E27FC236}">
                    <a16:creationId xmlns:a16="http://schemas.microsoft.com/office/drawing/2014/main" id="{9BFAAA5D-0026-41CB-9BEF-A89F6FE63277}"/>
                  </a:ext>
                </a:extLst>
              </p:cNvPr>
              <p:cNvSpPr txBox="1"/>
              <p:nvPr/>
            </p:nvSpPr>
            <p:spPr>
              <a:xfrm>
                <a:off x="4757465"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5" name="TextBox 184">
                <a:extLst>
                  <a:ext uri="{FF2B5EF4-FFF2-40B4-BE49-F238E27FC236}">
                    <a16:creationId xmlns:a16="http://schemas.microsoft.com/office/drawing/2014/main" id="{3B9B4983-A081-4667-9FD6-70D93BBE7F34}"/>
                  </a:ext>
                </a:extLst>
              </p:cNvPr>
              <p:cNvSpPr txBox="1"/>
              <p:nvPr/>
            </p:nvSpPr>
            <p:spPr>
              <a:xfrm>
                <a:off x="5062042"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6" name="TextBox 185">
                <a:extLst>
                  <a:ext uri="{FF2B5EF4-FFF2-40B4-BE49-F238E27FC236}">
                    <a16:creationId xmlns:a16="http://schemas.microsoft.com/office/drawing/2014/main" id="{25C41CA9-551C-4AE2-A704-E9A3B5812FDA}"/>
                  </a:ext>
                </a:extLst>
              </p:cNvPr>
              <p:cNvSpPr txBox="1"/>
              <p:nvPr/>
            </p:nvSpPr>
            <p:spPr>
              <a:xfrm>
                <a:off x="536639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7" name="TextBox 186">
                <a:extLst>
                  <a:ext uri="{FF2B5EF4-FFF2-40B4-BE49-F238E27FC236}">
                    <a16:creationId xmlns:a16="http://schemas.microsoft.com/office/drawing/2014/main" id="{8D7412C5-87DA-422F-9C07-D02ADBDBAC37}"/>
                  </a:ext>
                </a:extLst>
              </p:cNvPr>
              <p:cNvSpPr txBox="1"/>
              <p:nvPr/>
            </p:nvSpPr>
            <p:spPr>
              <a:xfrm>
                <a:off x="5683897"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31" name="Group 30">
              <a:extLst>
                <a:ext uri="{FF2B5EF4-FFF2-40B4-BE49-F238E27FC236}">
                  <a16:creationId xmlns:a16="http://schemas.microsoft.com/office/drawing/2014/main" id="{D4417760-3E3A-42C5-B31D-B59B4444F870}"/>
                </a:ext>
              </a:extLst>
            </p:cNvPr>
            <p:cNvGrpSpPr/>
            <p:nvPr/>
          </p:nvGrpSpPr>
          <p:grpSpPr>
            <a:xfrm>
              <a:off x="6680587" y="557012"/>
              <a:ext cx="1246589" cy="572976"/>
              <a:chOff x="6680587" y="557012"/>
              <a:chExt cx="1246589" cy="572976"/>
            </a:xfrm>
          </p:grpSpPr>
          <p:grpSp>
            <p:nvGrpSpPr>
              <p:cNvPr id="94" name="Group 93">
                <a:extLst>
                  <a:ext uri="{FF2B5EF4-FFF2-40B4-BE49-F238E27FC236}">
                    <a16:creationId xmlns:a16="http://schemas.microsoft.com/office/drawing/2014/main" id="{C76762B6-9D82-4EE2-A89F-42AF6C99C9EB}"/>
                  </a:ext>
                </a:extLst>
              </p:cNvPr>
              <p:cNvGrpSpPr/>
              <p:nvPr/>
            </p:nvGrpSpPr>
            <p:grpSpPr>
              <a:xfrm>
                <a:off x="6686583" y="860420"/>
                <a:ext cx="1240593" cy="269568"/>
                <a:chOff x="1196340" y="1104900"/>
                <a:chExt cx="1367668" cy="297180"/>
              </a:xfrm>
              <a:solidFill>
                <a:srgbClr val="FFFF00"/>
              </a:solidFill>
            </p:grpSpPr>
            <p:sp>
              <p:nvSpPr>
                <p:cNvPr id="95" name="Rectangle 94">
                  <a:extLst>
                    <a:ext uri="{FF2B5EF4-FFF2-40B4-BE49-F238E27FC236}">
                      <a16:creationId xmlns:a16="http://schemas.microsoft.com/office/drawing/2014/main" id="{79543582-C8AA-4B85-9D2C-AF849B3C64D8}"/>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6" name="Rectangle 95">
                  <a:extLst>
                    <a:ext uri="{FF2B5EF4-FFF2-40B4-BE49-F238E27FC236}">
                      <a16:creationId xmlns:a16="http://schemas.microsoft.com/office/drawing/2014/main" id="{6C98EC2A-2E46-4C36-B2EF-4B3C33B86690}"/>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97" name="Rectangle 96">
                  <a:extLst>
                    <a:ext uri="{FF2B5EF4-FFF2-40B4-BE49-F238E27FC236}">
                      <a16:creationId xmlns:a16="http://schemas.microsoft.com/office/drawing/2014/main" id="{AD008D28-AA13-4412-99DF-6870F05A7390}"/>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98" name="Rectangle 97">
                  <a:extLst>
                    <a:ext uri="{FF2B5EF4-FFF2-40B4-BE49-F238E27FC236}">
                      <a16:creationId xmlns:a16="http://schemas.microsoft.com/office/drawing/2014/main" id="{684310AE-DB7C-4A7C-8289-435B2919602E}"/>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188" name="TextBox 187">
                <a:extLst>
                  <a:ext uri="{FF2B5EF4-FFF2-40B4-BE49-F238E27FC236}">
                    <a16:creationId xmlns:a16="http://schemas.microsoft.com/office/drawing/2014/main" id="{A0A8DCEC-2BB2-4E7C-AB7F-CDFDC781A288}"/>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9" name="TextBox 188">
                <a:extLst>
                  <a:ext uri="{FF2B5EF4-FFF2-40B4-BE49-F238E27FC236}">
                    <a16:creationId xmlns:a16="http://schemas.microsoft.com/office/drawing/2014/main" id="{88373D08-EEAE-430B-859A-58E613EF3CAB}"/>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90" name="TextBox 189">
                <a:extLst>
                  <a:ext uri="{FF2B5EF4-FFF2-40B4-BE49-F238E27FC236}">
                    <a16:creationId xmlns:a16="http://schemas.microsoft.com/office/drawing/2014/main" id="{C319BDE4-FE0F-4675-9609-BDD1F85B1851}"/>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91" name="TextBox 190">
                <a:extLst>
                  <a:ext uri="{FF2B5EF4-FFF2-40B4-BE49-F238E27FC236}">
                    <a16:creationId xmlns:a16="http://schemas.microsoft.com/office/drawing/2014/main" id="{94CBB436-7825-437B-AC0D-90117F9533BC}"/>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grpSp>
        <p:nvGrpSpPr>
          <p:cNvPr id="34" name="Group 33">
            <a:extLst>
              <a:ext uri="{FF2B5EF4-FFF2-40B4-BE49-F238E27FC236}">
                <a16:creationId xmlns:a16="http://schemas.microsoft.com/office/drawing/2014/main" id="{D478AF50-64E3-41C8-8D88-2DBC417B0EEB}"/>
              </a:ext>
            </a:extLst>
          </p:cNvPr>
          <p:cNvGrpSpPr/>
          <p:nvPr/>
        </p:nvGrpSpPr>
        <p:grpSpPr>
          <a:xfrm>
            <a:off x="1986315" y="4722098"/>
            <a:ext cx="5992485" cy="1617480"/>
            <a:chOff x="2687654" y="4535663"/>
            <a:chExt cx="5992485" cy="1617480"/>
          </a:xfrm>
        </p:grpSpPr>
        <p:grpSp>
          <p:nvGrpSpPr>
            <p:cNvPr id="32" name="Group 31">
              <a:extLst>
                <a:ext uri="{FF2B5EF4-FFF2-40B4-BE49-F238E27FC236}">
                  <a16:creationId xmlns:a16="http://schemas.microsoft.com/office/drawing/2014/main" id="{5832FCCA-4016-48F5-9884-8BAD7913123C}"/>
                </a:ext>
              </a:extLst>
            </p:cNvPr>
            <p:cNvGrpSpPr/>
            <p:nvPr/>
          </p:nvGrpSpPr>
          <p:grpSpPr>
            <a:xfrm>
              <a:off x="2687654" y="4865020"/>
              <a:ext cx="5992485" cy="1288123"/>
              <a:chOff x="2687654" y="4865020"/>
              <a:chExt cx="5992485" cy="1288123"/>
            </a:xfrm>
          </p:grpSpPr>
          <p:sp>
            <p:nvSpPr>
              <p:cNvPr id="125" name="Rectangle 124">
                <a:extLst>
                  <a:ext uri="{FF2B5EF4-FFF2-40B4-BE49-F238E27FC236}">
                    <a16:creationId xmlns:a16="http://schemas.microsoft.com/office/drawing/2014/main" id="{75B53B2F-49EA-48DE-9D9B-2BD856D7357E}"/>
                  </a:ext>
                </a:extLst>
              </p:cNvPr>
              <p:cNvSpPr/>
              <p:nvPr/>
            </p:nvSpPr>
            <p:spPr>
              <a:xfrm>
                <a:off x="2687654"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4113200"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5538746" y="488073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964291" y="4880736"/>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4102389" y="4865020"/>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953922" y="4865020"/>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764217" y="5095222"/>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5645696" y="5087858"/>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sp>
          <p:nvSpPr>
            <p:cNvPr id="222" name="TextBox 221">
              <a:extLst>
                <a:ext uri="{FF2B5EF4-FFF2-40B4-BE49-F238E27FC236}">
                  <a16:creationId xmlns:a16="http://schemas.microsoft.com/office/drawing/2014/main" id="{209A9A9C-4A09-4234-93FE-9BA9BFE6A533}"/>
                </a:ext>
              </a:extLst>
            </p:cNvPr>
            <p:cNvSpPr txBox="1"/>
            <p:nvPr/>
          </p:nvSpPr>
          <p:spPr>
            <a:xfrm>
              <a:off x="3240562" y="454182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4662486"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6183902" y="4543477"/>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7659960" y="4535663"/>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76" name="Group 275">
            <a:extLst>
              <a:ext uri="{FF2B5EF4-FFF2-40B4-BE49-F238E27FC236}">
                <a16:creationId xmlns:a16="http://schemas.microsoft.com/office/drawing/2014/main" id="{578CEC11-3062-4189-B9FB-386D60E55B06}"/>
              </a:ext>
            </a:extLst>
          </p:cNvPr>
          <p:cNvGrpSpPr/>
          <p:nvPr/>
        </p:nvGrpSpPr>
        <p:grpSpPr>
          <a:xfrm>
            <a:off x="3983984" y="2849595"/>
            <a:ext cx="5041536" cy="1652885"/>
            <a:chOff x="4004811" y="2849728"/>
            <a:chExt cx="5041536" cy="1652885"/>
          </a:xfrm>
        </p:grpSpPr>
        <p:grpSp>
          <p:nvGrpSpPr>
            <p:cNvPr id="142" name="Group 141">
              <a:extLst>
                <a:ext uri="{FF2B5EF4-FFF2-40B4-BE49-F238E27FC236}">
                  <a16:creationId xmlns:a16="http://schemas.microsoft.com/office/drawing/2014/main" id="{74B4226D-922E-47D7-A114-29345B06B454}"/>
                </a:ext>
              </a:extLst>
            </p:cNvPr>
            <p:cNvGrpSpPr/>
            <p:nvPr/>
          </p:nvGrpSpPr>
          <p:grpSpPr>
            <a:xfrm>
              <a:off x="4349060" y="3540508"/>
              <a:ext cx="4305479" cy="962105"/>
              <a:chOff x="4615391" y="3354075"/>
              <a:chExt cx="4305479" cy="962105"/>
            </a:xfrm>
          </p:grpSpPr>
          <p:sp>
            <p:nvSpPr>
              <p:cNvPr id="272" name="Rectangle 271">
                <a:extLst>
                  <a:ext uri="{FF2B5EF4-FFF2-40B4-BE49-F238E27FC236}">
                    <a16:creationId xmlns:a16="http://schemas.microsoft.com/office/drawing/2014/main" id="{AB4D56B9-4D31-4D45-BAC1-AE68541870A0}"/>
                  </a:ext>
                </a:extLst>
              </p:cNvPr>
              <p:cNvSpPr/>
              <p:nvPr/>
            </p:nvSpPr>
            <p:spPr>
              <a:xfrm>
                <a:off x="7838351"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1" name="Rectangle 270">
                <a:extLst>
                  <a:ext uri="{FF2B5EF4-FFF2-40B4-BE49-F238E27FC236}">
                    <a16:creationId xmlns:a16="http://schemas.microsoft.com/office/drawing/2014/main" id="{D601C1E5-4E30-4CE0-9317-839E6A03F282}"/>
                  </a:ext>
                </a:extLst>
              </p:cNvPr>
              <p:cNvSpPr/>
              <p:nvPr/>
            </p:nvSpPr>
            <p:spPr>
              <a:xfrm>
                <a:off x="6773645" y="3631526"/>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70" name="Rectangle 269">
                <a:extLst>
                  <a:ext uri="{FF2B5EF4-FFF2-40B4-BE49-F238E27FC236}">
                    <a16:creationId xmlns:a16="http://schemas.microsoft.com/office/drawing/2014/main" id="{B372C4B1-4EA0-4787-8291-5A4263B26FC9}"/>
                  </a:ext>
                </a:extLst>
              </p:cNvPr>
              <p:cNvSpPr/>
              <p:nvPr/>
            </p:nvSpPr>
            <p:spPr>
              <a:xfrm>
                <a:off x="5689003" y="3629467"/>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0E6341D3-8694-463E-ABAD-DB3E83931CC7}"/>
                  </a:ext>
                </a:extLst>
              </p:cNvPr>
              <p:cNvSpPr/>
              <p:nvPr/>
            </p:nvSpPr>
            <p:spPr>
              <a:xfrm>
                <a:off x="4615391" y="3631385"/>
                <a:ext cx="1082519" cy="684654"/>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34748D38-5BB8-4298-A169-447AAF9DF5C3}"/>
                  </a:ext>
                </a:extLst>
              </p:cNvPr>
              <p:cNvGrpSpPr/>
              <p:nvPr/>
            </p:nvGrpSpPr>
            <p:grpSpPr>
              <a:xfrm>
                <a:off x="4744076" y="3354075"/>
                <a:ext cx="808704" cy="772902"/>
                <a:chOff x="4744076" y="3354075"/>
                <a:chExt cx="808704" cy="772902"/>
              </a:xfrm>
            </p:grpSpPr>
            <p:sp>
              <p:nvSpPr>
                <p:cNvPr id="227" name="TextBox 226">
                  <a:extLst>
                    <a:ext uri="{FF2B5EF4-FFF2-40B4-BE49-F238E27FC236}">
                      <a16:creationId xmlns:a16="http://schemas.microsoft.com/office/drawing/2014/main" id="{CD55EE2A-ADB9-45E2-8E39-1E1C70304C85}"/>
                    </a:ext>
                  </a:extLst>
                </p:cNvPr>
                <p:cNvSpPr txBox="1"/>
                <p:nvPr/>
              </p:nvSpPr>
              <p:spPr>
                <a:xfrm>
                  <a:off x="4983098" y="3354075"/>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nvGrpSpPr>
                <p:cNvPr id="42" name="Group 41">
                  <a:extLst>
                    <a:ext uri="{FF2B5EF4-FFF2-40B4-BE49-F238E27FC236}">
                      <a16:creationId xmlns:a16="http://schemas.microsoft.com/office/drawing/2014/main" id="{A3E5807E-4F38-441E-9722-F1B9959D52E0}"/>
                    </a:ext>
                  </a:extLst>
                </p:cNvPr>
                <p:cNvGrpSpPr/>
                <p:nvPr/>
              </p:nvGrpSpPr>
              <p:grpSpPr>
                <a:xfrm>
                  <a:off x="4744076" y="3815937"/>
                  <a:ext cx="808704" cy="311040"/>
                  <a:chOff x="4744076" y="3799660"/>
                  <a:chExt cx="808704" cy="311040"/>
                </a:xfrm>
              </p:grpSpPr>
              <p:sp>
                <p:nvSpPr>
                  <p:cNvPr id="232" name="Rectangle 231">
                    <a:extLst>
                      <a:ext uri="{FF2B5EF4-FFF2-40B4-BE49-F238E27FC236}">
                        <a16:creationId xmlns:a16="http://schemas.microsoft.com/office/drawing/2014/main" id="{E9D0AC93-747D-4689-A0BB-25CEDE86BB74}"/>
                      </a:ext>
                    </a:extLst>
                  </p:cNvPr>
                  <p:cNvSpPr/>
                  <p:nvPr/>
                </p:nvSpPr>
                <p:spPr>
                  <a:xfrm rot="16200000">
                    <a:off x="4723340"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236" name="Rectangle 235">
                    <a:extLst>
                      <a:ext uri="{FF2B5EF4-FFF2-40B4-BE49-F238E27FC236}">
                        <a16:creationId xmlns:a16="http://schemas.microsoft.com/office/drawing/2014/main" id="{F55C4E55-F3BD-488F-99F0-3920A35BFF61}"/>
                      </a:ext>
                    </a:extLst>
                  </p:cNvPr>
                  <p:cNvSpPr/>
                  <p:nvPr/>
                </p:nvSpPr>
                <p:spPr>
                  <a:xfrm rot="16200000">
                    <a:off x="4992908"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0" name="Rectangle 239">
                    <a:extLst>
                      <a:ext uri="{FF2B5EF4-FFF2-40B4-BE49-F238E27FC236}">
                        <a16:creationId xmlns:a16="http://schemas.microsoft.com/office/drawing/2014/main" id="{CC565005-9259-4C4C-9CD4-7BDB3090D932}"/>
                      </a:ext>
                    </a:extLst>
                  </p:cNvPr>
                  <p:cNvSpPr/>
                  <p:nvPr/>
                </p:nvSpPr>
                <p:spPr>
                  <a:xfrm rot="16200000">
                    <a:off x="5262476" y="3820396"/>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34" name="Group 133">
                <a:extLst>
                  <a:ext uri="{FF2B5EF4-FFF2-40B4-BE49-F238E27FC236}">
                    <a16:creationId xmlns:a16="http://schemas.microsoft.com/office/drawing/2014/main" id="{962643F8-7B91-4E09-8676-3AF73CA28C54}"/>
                  </a:ext>
                </a:extLst>
              </p:cNvPr>
              <p:cNvGrpSpPr/>
              <p:nvPr/>
            </p:nvGrpSpPr>
            <p:grpSpPr>
              <a:xfrm>
                <a:off x="5825537" y="3354075"/>
                <a:ext cx="808704" cy="772902"/>
                <a:chOff x="5852611" y="3354075"/>
                <a:chExt cx="808704" cy="772902"/>
              </a:xfrm>
            </p:grpSpPr>
            <p:sp>
              <p:nvSpPr>
                <p:cNvPr id="228" name="TextBox 227">
                  <a:extLst>
                    <a:ext uri="{FF2B5EF4-FFF2-40B4-BE49-F238E27FC236}">
                      <a16:creationId xmlns:a16="http://schemas.microsoft.com/office/drawing/2014/main" id="{FB7829C3-B720-42D2-8635-8500DC00C94F}"/>
                    </a:ext>
                  </a:extLst>
                </p:cNvPr>
                <p:cNvSpPr txBox="1"/>
                <p:nvPr/>
              </p:nvSpPr>
              <p:spPr>
                <a:xfrm>
                  <a:off x="6095717"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41" name="Group 40">
                  <a:extLst>
                    <a:ext uri="{FF2B5EF4-FFF2-40B4-BE49-F238E27FC236}">
                      <a16:creationId xmlns:a16="http://schemas.microsoft.com/office/drawing/2014/main" id="{74B05224-2017-4EC3-9B38-16DE2D376D67}"/>
                    </a:ext>
                  </a:extLst>
                </p:cNvPr>
                <p:cNvGrpSpPr/>
                <p:nvPr/>
              </p:nvGrpSpPr>
              <p:grpSpPr>
                <a:xfrm>
                  <a:off x="5852611" y="3815937"/>
                  <a:ext cx="808704" cy="311040"/>
                  <a:chOff x="5852611" y="3815937"/>
                  <a:chExt cx="808704" cy="311040"/>
                </a:xfrm>
              </p:grpSpPr>
              <p:sp>
                <p:nvSpPr>
                  <p:cNvPr id="233" name="Rectangle 232">
                    <a:extLst>
                      <a:ext uri="{FF2B5EF4-FFF2-40B4-BE49-F238E27FC236}">
                        <a16:creationId xmlns:a16="http://schemas.microsoft.com/office/drawing/2014/main" id="{F6165782-6EC4-48E0-B6D4-9C948D6A0789}"/>
                      </a:ext>
                    </a:extLst>
                  </p:cNvPr>
                  <p:cNvSpPr/>
                  <p:nvPr/>
                </p:nvSpPr>
                <p:spPr>
                  <a:xfrm rot="16200000">
                    <a:off x="5831875"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7" name="Rectangle 236">
                    <a:extLst>
                      <a:ext uri="{FF2B5EF4-FFF2-40B4-BE49-F238E27FC236}">
                        <a16:creationId xmlns:a16="http://schemas.microsoft.com/office/drawing/2014/main" id="{96F9918F-C3DE-4610-BA56-B278D1317E71}"/>
                      </a:ext>
                    </a:extLst>
                  </p:cNvPr>
                  <p:cNvSpPr/>
                  <p:nvPr/>
                </p:nvSpPr>
                <p:spPr>
                  <a:xfrm rot="16200000">
                    <a:off x="6101443"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1" name="Rectangle 240">
                    <a:extLst>
                      <a:ext uri="{FF2B5EF4-FFF2-40B4-BE49-F238E27FC236}">
                        <a16:creationId xmlns:a16="http://schemas.microsoft.com/office/drawing/2014/main" id="{9F5C321F-3CFC-4DD5-8CF8-EDA6F3A1FFD5}"/>
                      </a:ext>
                    </a:extLst>
                  </p:cNvPr>
                  <p:cNvSpPr/>
                  <p:nvPr/>
                </p:nvSpPr>
                <p:spPr>
                  <a:xfrm rot="16200000">
                    <a:off x="6371011" y="3836673"/>
                    <a:ext cx="311040" cy="2695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44" name="Group 43">
                <a:extLst>
                  <a:ext uri="{FF2B5EF4-FFF2-40B4-BE49-F238E27FC236}">
                    <a16:creationId xmlns:a16="http://schemas.microsoft.com/office/drawing/2014/main" id="{A379740D-8025-4EE9-9414-66C638E50ED0}"/>
                  </a:ext>
                </a:extLst>
              </p:cNvPr>
              <p:cNvGrpSpPr/>
              <p:nvPr/>
            </p:nvGrpSpPr>
            <p:grpSpPr>
              <a:xfrm>
                <a:off x="6906998" y="3354075"/>
                <a:ext cx="808704" cy="772902"/>
                <a:chOff x="6962952" y="3354075"/>
                <a:chExt cx="808704" cy="772902"/>
              </a:xfrm>
            </p:grpSpPr>
            <p:grpSp>
              <p:nvGrpSpPr>
                <p:cNvPr id="40" name="Group 39">
                  <a:extLst>
                    <a:ext uri="{FF2B5EF4-FFF2-40B4-BE49-F238E27FC236}">
                      <a16:creationId xmlns:a16="http://schemas.microsoft.com/office/drawing/2014/main" id="{A9470004-111A-434F-9A35-5210BF902217}"/>
                    </a:ext>
                  </a:extLst>
                </p:cNvPr>
                <p:cNvGrpSpPr/>
                <p:nvPr/>
              </p:nvGrpSpPr>
              <p:grpSpPr>
                <a:xfrm>
                  <a:off x="6962952" y="3815937"/>
                  <a:ext cx="808704" cy="311040"/>
                  <a:chOff x="6962952" y="3815937"/>
                  <a:chExt cx="808704" cy="311040"/>
                </a:xfrm>
              </p:grpSpPr>
              <p:sp>
                <p:nvSpPr>
                  <p:cNvPr id="234" name="Rectangle 233">
                    <a:extLst>
                      <a:ext uri="{FF2B5EF4-FFF2-40B4-BE49-F238E27FC236}">
                        <a16:creationId xmlns:a16="http://schemas.microsoft.com/office/drawing/2014/main" id="{4C1EB80F-4CAC-4FC3-8B40-FD5739D207E7}"/>
                      </a:ext>
                    </a:extLst>
                  </p:cNvPr>
                  <p:cNvSpPr/>
                  <p:nvPr/>
                </p:nvSpPr>
                <p:spPr>
                  <a:xfrm rot="16200000">
                    <a:off x="6942216"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8" name="Rectangle 237">
                    <a:extLst>
                      <a:ext uri="{FF2B5EF4-FFF2-40B4-BE49-F238E27FC236}">
                        <a16:creationId xmlns:a16="http://schemas.microsoft.com/office/drawing/2014/main" id="{00E80EDF-3294-4281-AA70-A212CB974524}"/>
                      </a:ext>
                    </a:extLst>
                  </p:cNvPr>
                  <p:cNvSpPr/>
                  <p:nvPr/>
                </p:nvSpPr>
                <p:spPr>
                  <a:xfrm rot="16200000">
                    <a:off x="7211784"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2" name="Rectangle 241">
                    <a:extLst>
                      <a:ext uri="{FF2B5EF4-FFF2-40B4-BE49-F238E27FC236}">
                        <a16:creationId xmlns:a16="http://schemas.microsoft.com/office/drawing/2014/main" id="{92150C46-EE97-462C-B6AC-0249DA5362AD}"/>
                      </a:ext>
                    </a:extLst>
                  </p:cNvPr>
                  <p:cNvSpPr/>
                  <p:nvPr/>
                </p:nvSpPr>
                <p:spPr>
                  <a:xfrm rot="16200000">
                    <a:off x="7481352" y="3836673"/>
                    <a:ext cx="311040" cy="2695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0" name="TextBox 229">
                  <a:extLst>
                    <a:ext uri="{FF2B5EF4-FFF2-40B4-BE49-F238E27FC236}">
                      <a16:creationId xmlns:a16="http://schemas.microsoft.com/office/drawing/2014/main" id="{C995F066-368A-4EAE-BFE4-8A1821867DAC}"/>
                    </a:ext>
                  </a:extLst>
                </p:cNvPr>
                <p:cNvSpPr txBox="1"/>
                <p:nvPr/>
              </p:nvSpPr>
              <p:spPr>
                <a:xfrm>
                  <a:off x="7207680"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43" name="Group 42">
                <a:extLst>
                  <a:ext uri="{FF2B5EF4-FFF2-40B4-BE49-F238E27FC236}">
                    <a16:creationId xmlns:a16="http://schemas.microsoft.com/office/drawing/2014/main" id="{96F71467-11B5-41B5-BEA7-C387C99C1CE9}"/>
                  </a:ext>
                </a:extLst>
              </p:cNvPr>
              <p:cNvGrpSpPr/>
              <p:nvPr/>
            </p:nvGrpSpPr>
            <p:grpSpPr>
              <a:xfrm>
                <a:off x="7988460" y="3354075"/>
                <a:ext cx="808704" cy="772902"/>
                <a:chOff x="7988460" y="3354075"/>
                <a:chExt cx="808704" cy="772902"/>
              </a:xfrm>
            </p:grpSpPr>
            <p:grpSp>
              <p:nvGrpSpPr>
                <p:cNvPr id="39" name="Group 38">
                  <a:extLst>
                    <a:ext uri="{FF2B5EF4-FFF2-40B4-BE49-F238E27FC236}">
                      <a16:creationId xmlns:a16="http://schemas.microsoft.com/office/drawing/2014/main" id="{AABFD8EA-8AE4-4789-9F34-D63D0725904D}"/>
                    </a:ext>
                  </a:extLst>
                </p:cNvPr>
                <p:cNvGrpSpPr/>
                <p:nvPr/>
              </p:nvGrpSpPr>
              <p:grpSpPr>
                <a:xfrm>
                  <a:off x="7988460" y="3815937"/>
                  <a:ext cx="808704" cy="311040"/>
                  <a:chOff x="8068362" y="3812817"/>
                  <a:chExt cx="808704" cy="311040"/>
                </a:xfrm>
              </p:grpSpPr>
              <p:sp>
                <p:nvSpPr>
                  <p:cNvPr id="235" name="Rectangle 234">
                    <a:extLst>
                      <a:ext uri="{FF2B5EF4-FFF2-40B4-BE49-F238E27FC236}">
                        <a16:creationId xmlns:a16="http://schemas.microsoft.com/office/drawing/2014/main" id="{772F3F18-107B-4887-9BE8-17191586664B}"/>
                      </a:ext>
                    </a:extLst>
                  </p:cNvPr>
                  <p:cNvSpPr/>
                  <p:nvPr/>
                </p:nvSpPr>
                <p:spPr>
                  <a:xfrm rot="16200000">
                    <a:off x="8047626"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39" name="Rectangle 238">
                    <a:extLst>
                      <a:ext uri="{FF2B5EF4-FFF2-40B4-BE49-F238E27FC236}">
                        <a16:creationId xmlns:a16="http://schemas.microsoft.com/office/drawing/2014/main" id="{28FBB9B7-44D9-4898-9773-70EE5D957F11}"/>
                      </a:ext>
                    </a:extLst>
                  </p:cNvPr>
                  <p:cNvSpPr/>
                  <p:nvPr/>
                </p:nvSpPr>
                <p:spPr>
                  <a:xfrm rot="16200000">
                    <a:off x="8317194"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43" name="Rectangle 242">
                    <a:extLst>
                      <a:ext uri="{FF2B5EF4-FFF2-40B4-BE49-F238E27FC236}">
                        <a16:creationId xmlns:a16="http://schemas.microsoft.com/office/drawing/2014/main" id="{940DF117-5F18-4ADC-8A28-FFC88E7F2622}"/>
                      </a:ext>
                    </a:extLst>
                  </p:cNvPr>
                  <p:cNvSpPr/>
                  <p:nvPr/>
                </p:nvSpPr>
                <p:spPr>
                  <a:xfrm rot="16200000">
                    <a:off x="8586762" y="383355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31" name="TextBox 230">
                  <a:extLst>
                    <a:ext uri="{FF2B5EF4-FFF2-40B4-BE49-F238E27FC236}">
                      <a16:creationId xmlns:a16="http://schemas.microsoft.com/office/drawing/2014/main" id="{98702329-4E46-4F96-9B94-186A499B5955}"/>
                    </a:ext>
                  </a:extLst>
                </p:cNvPr>
                <p:cNvSpPr txBox="1"/>
                <p:nvPr/>
              </p:nvSpPr>
              <p:spPr>
                <a:xfrm>
                  <a:off x="8237292" y="3354075"/>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sp>
          <p:nvSpPr>
            <p:cNvPr id="146" name="TextBox 145">
              <a:extLst>
                <a:ext uri="{FF2B5EF4-FFF2-40B4-BE49-F238E27FC236}">
                  <a16:creationId xmlns:a16="http://schemas.microsoft.com/office/drawing/2014/main" id="{14A433C9-1E7E-4961-ACB3-266FBABA4406}"/>
                </a:ext>
              </a:extLst>
            </p:cNvPr>
            <p:cNvSpPr txBox="1"/>
            <p:nvPr/>
          </p:nvSpPr>
          <p:spPr>
            <a:xfrm>
              <a:off x="4004811" y="2849728"/>
              <a:ext cx="5041536"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A </a:t>
              </a:r>
              <a:r>
                <a:rPr kumimoji="0" lang="en-GB" sz="1800" b="0" i="0" u="none" strike="noStrike" kern="1200" cap="none" spc="0" normalizeH="0" baseline="0" noProof="0" dirty="0" err="1">
                  <a:ln>
                    <a:noFill/>
                  </a:ln>
                  <a:solidFill>
                    <a:srgbClr val="1F497D">
                      <a:lumMod val="60000"/>
                      <a:lumOff val="40000"/>
                    </a:srgbClr>
                  </a:solidFill>
                  <a:effectLst/>
                  <a:uLnTx/>
                  <a:uFillTx/>
                  <a:latin typeface="Calibri"/>
                  <a:ea typeface="+mn-ea"/>
                  <a:cs typeface="+mn-cs"/>
                </a:rPr>
                <a:t>data.frame</a:t>
              </a:r>
              <a:r>
                <a:rPr kumimoji="0" lang="en-GB" sz="1800" b="0" i="0" u="none" strike="noStrike" kern="1200" cap="none" spc="0" normalizeH="0" baseline="0" noProof="0" dirty="0">
                  <a:ln>
                    <a:noFill/>
                  </a:ln>
                  <a:solidFill>
                    <a:srgbClr val="1F497D">
                      <a:lumMod val="60000"/>
                      <a:lumOff val="40000"/>
                    </a:srgbClr>
                  </a:solidFill>
                  <a:effectLst/>
                  <a:uLnTx/>
                  <a:uFillTx/>
                  <a:latin typeface="Calibri"/>
                  <a:ea typeface="+mn-ea"/>
                  <a:cs typeface="+mn-cs"/>
                </a:rPr>
                <a:t> is actually a list! (where each element of the list is an atomic vector of equal length)</a:t>
              </a:r>
            </a:p>
          </p:txBody>
        </p:sp>
      </p:grpSp>
    </p:spTree>
    <p:extLst>
      <p:ext uri="{BB962C8B-B14F-4D97-AF65-F5344CB8AC3E}">
        <p14:creationId xmlns:p14="http://schemas.microsoft.com/office/powerpoint/2010/main" val="17551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err="1"/>
              <a:t>Subsetting</a:t>
            </a:r>
            <a:r>
              <a:rPr lang="en-GB" b="1" dirty="0"/>
              <a:t> R objects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 ] – To get a subset of elements</a:t>
            </a:r>
          </a:p>
          <a:p>
            <a:r>
              <a:rPr lang="en-GB" sz="2177" dirty="0"/>
              <a:t>[[ ]] – To get a specific element from a list (or a column of a </a:t>
            </a:r>
            <a:r>
              <a:rPr lang="en-GB" sz="2177" dirty="0" err="1"/>
              <a:t>data.frame</a:t>
            </a:r>
            <a:r>
              <a:rPr lang="en-GB" sz="2177" dirty="0"/>
              <a:t>)</a:t>
            </a:r>
            <a:endParaRPr lang="en-GB" sz="1814" dirty="0"/>
          </a:p>
          <a:p>
            <a:r>
              <a:rPr lang="en-GB" sz="2177" dirty="0"/>
              <a:t>$ - To subset a specific column in a </a:t>
            </a:r>
            <a:r>
              <a:rPr lang="en-GB" sz="2177" dirty="0" err="1"/>
              <a:t>data.frame</a:t>
            </a:r>
            <a:endParaRPr lang="en-GB" sz="1814" dirty="0"/>
          </a:p>
        </p:txBody>
      </p:sp>
    </p:spTree>
    <p:extLst>
      <p:ext uri="{BB962C8B-B14F-4D97-AF65-F5344CB8AC3E}">
        <p14:creationId xmlns:p14="http://schemas.microsoft.com/office/powerpoint/2010/main" val="354909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Box 176">
            <a:extLst>
              <a:ext uri="{FF2B5EF4-FFF2-40B4-BE49-F238E27FC236}">
                <a16:creationId xmlns:a16="http://schemas.microsoft.com/office/drawing/2014/main" id="{1B5CA996-28E0-4872-A623-F3474EE063C0}"/>
              </a:ext>
            </a:extLst>
          </p:cNvPr>
          <p:cNvSpPr txBox="1"/>
          <p:nvPr/>
        </p:nvSpPr>
        <p:spPr>
          <a:xfrm>
            <a:off x="941346" y="3960469"/>
            <a:ext cx="138962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My_mat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176" name="TextBox 175">
            <a:extLst>
              <a:ext uri="{FF2B5EF4-FFF2-40B4-BE49-F238E27FC236}">
                <a16:creationId xmlns:a16="http://schemas.microsoft.com/office/drawing/2014/main" id="{9C2524FD-8D11-4713-8EDA-81E81B448E5F}"/>
              </a:ext>
            </a:extLst>
          </p:cNvPr>
          <p:cNvSpPr txBox="1"/>
          <p:nvPr/>
        </p:nvSpPr>
        <p:spPr>
          <a:xfrm>
            <a:off x="966985" y="2736845"/>
            <a:ext cx="149556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My_av</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B0AA0795-DEDF-4CCB-A836-6E98D4FF2DD1}"/>
              </a:ext>
            </a:extLst>
          </p:cNvPr>
          <p:cNvSpPr/>
          <p:nvPr/>
        </p:nvSpPr>
        <p:spPr>
          <a:xfrm>
            <a:off x="2650493"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5" name="Rectangle 4">
            <a:extLst>
              <a:ext uri="{FF2B5EF4-FFF2-40B4-BE49-F238E27FC236}">
                <a16:creationId xmlns:a16="http://schemas.microsoft.com/office/drawing/2014/main" id="{17647ADB-CEA6-4C02-9AC0-0E1860C2AE7C}"/>
              </a:ext>
            </a:extLst>
          </p:cNvPr>
          <p:cNvSpPr/>
          <p:nvPr/>
        </p:nvSpPr>
        <p:spPr>
          <a:xfrm>
            <a:off x="2961533" y="2736845"/>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6" name="Rectangle 5">
            <a:extLst>
              <a:ext uri="{FF2B5EF4-FFF2-40B4-BE49-F238E27FC236}">
                <a16:creationId xmlns:a16="http://schemas.microsoft.com/office/drawing/2014/main" id="{F994281A-AF8E-48FB-A096-419826ECC9A8}"/>
              </a:ext>
            </a:extLst>
          </p:cNvPr>
          <p:cNvSpPr/>
          <p:nvPr/>
        </p:nvSpPr>
        <p:spPr>
          <a:xfrm>
            <a:off x="3270790"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7" name="Rectangle 6">
            <a:extLst>
              <a:ext uri="{FF2B5EF4-FFF2-40B4-BE49-F238E27FC236}">
                <a16:creationId xmlns:a16="http://schemas.microsoft.com/office/drawing/2014/main" id="{1342EE97-4E85-4CEB-B102-AE02404D4D5B}"/>
              </a:ext>
            </a:extLst>
          </p:cNvPr>
          <p:cNvSpPr/>
          <p:nvPr/>
        </p:nvSpPr>
        <p:spPr>
          <a:xfrm>
            <a:off x="3580046" y="2739178"/>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sp>
        <p:nvSpPr>
          <p:cNvPr id="180" name="TextBox 179">
            <a:extLst>
              <a:ext uri="{FF2B5EF4-FFF2-40B4-BE49-F238E27FC236}">
                <a16:creationId xmlns:a16="http://schemas.microsoft.com/office/drawing/2014/main" id="{28D0F103-33C7-4A4B-AA38-2088EB32D1AC}"/>
              </a:ext>
            </a:extLst>
          </p:cNvPr>
          <p:cNvSpPr txBox="1"/>
          <p:nvPr/>
        </p:nvSpPr>
        <p:spPr>
          <a:xfrm>
            <a:off x="2653614" y="243274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81" name="TextBox 180">
            <a:extLst>
              <a:ext uri="{FF2B5EF4-FFF2-40B4-BE49-F238E27FC236}">
                <a16:creationId xmlns:a16="http://schemas.microsoft.com/office/drawing/2014/main" id="{6E02E650-B3C1-49F3-ACBF-41D7FFEA2E80}"/>
              </a:ext>
            </a:extLst>
          </p:cNvPr>
          <p:cNvSpPr txBox="1"/>
          <p:nvPr/>
        </p:nvSpPr>
        <p:spPr>
          <a:xfrm>
            <a:off x="2958191"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182" name="TextBox 181">
            <a:extLst>
              <a:ext uri="{FF2B5EF4-FFF2-40B4-BE49-F238E27FC236}">
                <a16:creationId xmlns:a16="http://schemas.microsoft.com/office/drawing/2014/main" id="{AAC9BA44-30FD-4762-9D1C-77FCC541480F}"/>
              </a:ext>
            </a:extLst>
          </p:cNvPr>
          <p:cNvSpPr txBox="1"/>
          <p:nvPr/>
        </p:nvSpPr>
        <p:spPr>
          <a:xfrm>
            <a:off x="3262544"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183" name="TextBox 182">
            <a:extLst>
              <a:ext uri="{FF2B5EF4-FFF2-40B4-BE49-F238E27FC236}">
                <a16:creationId xmlns:a16="http://schemas.microsoft.com/office/drawing/2014/main" id="{3D057CFD-8675-474E-931F-FB02453E4689}"/>
              </a:ext>
            </a:extLst>
          </p:cNvPr>
          <p:cNvSpPr txBox="1"/>
          <p:nvPr/>
        </p:nvSpPr>
        <p:spPr>
          <a:xfrm>
            <a:off x="3580046" y="243258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nvGrpSpPr>
          <p:cNvPr id="26" name="Group 25">
            <a:extLst>
              <a:ext uri="{FF2B5EF4-FFF2-40B4-BE49-F238E27FC236}">
                <a16:creationId xmlns:a16="http://schemas.microsoft.com/office/drawing/2014/main" id="{6B3486F0-2DFB-4DD2-8F88-051D8C9FB590}"/>
              </a:ext>
            </a:extLst>
          </p:cNvPr>
          <p:cNvGrpSpPr/>
          <p:nvPr/>
        </p:nvGrpSpPr>
        <p:grpSpPr>
          <a:xfrm>
            <a:off x="7128703" y="2432584"/>
            <a:ext cx="314382" cy="576161"/>
            <a:chOff x="4848680" y="556159"/>
            <a:chExt cx="314382" cy="576161"/>
          </a:xfrm>
        </p:grpSpPr>
        <p:sp>
          <p:nvSpPr>
            <p:cNvPr id="226" name="Rectangle 225">
              <a:extLst>
                <a:ext uri="{FF2B5EF4-FFF2-40B4-BE49-F238E27FC236}">
                  <a16:creationId xmlns:a16="http://schemas.microsoft.com/office/drawing/2014/main" id="{2D191D0B-FDFF-4B5B-8075-10B0AC416F44}"/>
                </a:ext>
              </a:extLst>
            </p:cNvPr>
            <p:cNvSpPr/>
            <p:nvPr/>
          </p:nvSpPr>
          <p:spPr>
            <a:xfrm>
              <a:off x="4852022" y="860420"/>
              <a:ext cx="311040" cy="27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29" name="TextBox 228">
              <a:extLst>
                <a:ext uri="{FF2B5EF4-FFF2-40B4-BE49-F238E27FC236}">
                  <a16:creationId xmlns:a16="http://schemas.microsoft.com/office/drawing/2014/main" id="{871D49BA-B114-41AF-8E44-ECF268A0A1D5}"/>
                </a:ext>
              </a:extLst>
            </p:cNvPr>
            <p:cNvSpPr txBox="1"/>
            <p:nvPr/>
          </p:nvSpPr>
          <p:spPr>
            <a:xfrm>
              <a:off x="48486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grpSp>
      <p:sp>
        <p:nvSpPr>
          <p:cNvPr id="244" name="TextBox 243">
            <a:extLst>
              <a:ext uri="{FF2B5EF4-FFF2-40B4-BE49-F238E27FC236}">
                <a16:creationId xmlns:a16="http://schemas.microsoft.com/office/drawing/2014/main" id="{8A7D9B62-36C5-4453-90FB-A9A152E8518E}"/>
              </a:ext>
            </a:extLst>
          </p:cNvPr>
          <p:cNvSpPr txBox="1"/>
          <p:nvPr/>
        </p:nvSpPr>
        <p:spPr>
          <a:xfrm>
            <a:off x="4098337" y="2446790"/>
            <a:ext cx="12094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a:t>
            </a:r>
          </a:p>
        </p:txBody>
      </p:sp>
      <p:sp>
        <p:nvSpPr>
          <p:cNvPr id="245" name="TextBox 244">
            <a:extLst>
              <a:ext uri="{FF2B5EF4-FFF2-40B4-BE49-F238E27FC236}">
                <a16:creationId xmlns:a16="http://schemas.microsoft.com/office/drawing/2014/main" id="{002EF6DB-9976-4006-8488-1AAD0220DEB4}"/>
              </a:ext>
            </a:extLst>
          </p:cNvPr>
          <p:cNvSpPr txBox="1"/>
          <p:nvPr/>
        </p:nvSpPr>
        <p:spPr>
          <a:xfrm>
            <a:off x="4572000" y="3813844"/>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a:t>
            </a:r>
          </a:p>
        </p:txBody>
      </p:sp>
      <p:sp>
        <p:nvSpPr>
          <p:cNvPr id="246" name="TextBox 245">
            <a:extLst>
              <a:ext uri="{FF2B5EF4-FFF2-40B4-BE49-F238E27FC236}">
                <a16:creationId xmlns:a16="http://schemas.microsoft.com/office/drawing/2014/main" id="{FD289069-17E8-4451-A4AE-813B95544A10}"/>
              </a:ext>
            </a:extLst>
          </p:cNvPr>
          <p:cNvSpPr txBox="1"/>
          <p:nvPr/>
        </p:nvSpPr>
        <p:spPr>
          <a:xfrm>
            <a:off x="4572000" y="4320896"/>
            <a:ext cx="167536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My_mat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2]</a:t>
            </a:r>
          </a:p>
        </p:txBody>
      </p:sp>
      <p:grpSp>
        <p:nvGrpSpPr>
          <p:cNvPr id="3" name="Group 2">
            <a:extLst>
              <a:ext uri="{FF2B5EF4-FFF2-40B4-BE49-F238E27FC236}">
                <a16:creationId xmlns:a16="http://schemas.microsoft.com/office/drawing/2014/main" id="{086F3D87-3275-4996-8498-3FEB3E58792C}"/>
              </a:ext>
            </a:extLst>
          </p:cNvPr>
          <p:cNvGrpSpPr/>
          <p:nvPr/>
        </p:nvGrpSpPr>
        <p:grpSpPr>
          <a:xfrm>
            <a:off x="2312435" y="3560316"/>
            <a:ext cx="1584186" cy="1150286"/>
            <a:chOff x="1836201" y="1683891"/>
            <a:chExt cx="1584186" cy="1150286"/>
          </a:xfrm>
        </p:grpSpPr>
        <p:sp>
          <p:nvSpPr>
            <p:cNvPr id="20" name="TextBox 19">
              <a:extLst>
                <a:ext uri="{FF2B5EF4-FFF2-40B4-BE49-F238E27FC236}">
                  <a16:creationId xmlns:a16="http://schemas.microsoft.com/office/drawing/2014/main" id="{E19DD91E-33FF-4F4E-981A-CD6F4FEEDE99}"/>
                </a:ext>
              </a:extLst>
            </p:cNvPr>
            <p:cNvSpPr txBox="1"/>
            <p:nvPr/>
          </p:nvSpPr>
          <p:spPr>
            <a:xfrm>
              <a:off x="218625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 name="TextBox 21">
              <a:extLst>
                <a:ext uri="{FF2B5EF4-FFF2-40B4-BE49-F238E27FC236}">
                  <a16:creationId xmlns:a16="http://schemas.microsoft.com/office/drawing/2014/main" id="{63B4B936-52CB-4860-86AF-79009B3904AC}"/>
                </a:ext>
              </a:extLst>
            </p:cNvPr>
            <p:cNvSpPr txBox="1"/>
            <p:nvPr/>
          </p:nvSpPr>
          <p:spPr>
            <a:xfrm>
              <a:off x="2493954"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8" name="Rectangle 7">
              <a:extLst>
                <a:ext uri="{FF2B5EF4-FFF2-40B4-BE49-F238E27FC236}">
                  <a16:creationId xmlns:a16="http://schemas.microsoft.com/office/drawing/2014/main" id="{FBA10850-E5B4-47DD-B9D2-B167105599D5}"/>
                </a:ext>
              </a:extLst>
            </p:cNvPr>
            <p:cNvSpPr/>
            <p:nvPr/>
          </p:nvSpPr>
          <p:spPr>
            <a:xfrm>
              <a:off x="217979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C5DC73C0-656F-4CD9-B942-1BB42218DB8D}"/>
                </a:ext>
              </a:extLst>
            </p:cNvPr>
            <p:cNvSpPr/>
            <p:nvPr/>
          </p:nvSpPr>
          <p:spPr>
            <a:xfrm>
              <a:off x="2490834"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20C54BE6-15AC-48B4-8DA4-7107B0BA0100}"/>
                </a:ext>
              </a:extLst>
            </p:cNvPr>
            <p:cNvSpPr/>
            <p:nvPr/>
          </p:nvSpPr>
          <p:spPr>
            <a:xfrm>
              <a:off x="2796970"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80E6160-3B26-4D76-9ABE-98CA24B1A8A8}"/>
                </a:ext>
              </a:extLst>
            </p:cNvPr>
            <p:cNvSpPr/>
            <p:nvPr/>
          </p:nvSpPr>
          <p:spPr>
            <a:xfrm>
              <a:off x="3109347" y="1979387"/>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98FBEB94-8E53-4105-9B91-DD3A6A429FD4}"/>
                </a:ext>
              </a:extLst>
            </p:cNvPr>
            <p:cNvSpPr/>
            <p:nvPr/>
          </p:nvSpPr>
          <p:spPr>
            <a:xfrm>
              <a:off x="217979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559506-DBEB-462B-B3AC-B8B23EBE7C69}"/>
                </a:ext>
              </a:extLst>
            </p:cNvPr>
            <p:cNvSpPr/>
            <p:nvPr/>
          </p:nvSpPr>
          <p:spPr>
            <a:xfrm>
              <a:off x="2490834"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7D8F39A3-2578-487E-99C4-9F7D08429D7E}"/>
                </a:ext>
              </a:extLst>
            </p:cNvPr>
            <p:cNvSpPr/>
            <p:nvPr/>
          </p:nvSpPr>
          <p:spPr>
            <a:xfrm>
              <a:off x="2796970"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245B3131-AD80-4C7A-BC84-1E6643AD5304}"/>
                </a:ext>
              </a:extLst>
            </p:cNvPr>
            <p:cNvSpPr/>
            <p:nvPr/>
          </p:nvSpPr>
          <p:spPr>
            <a:xfrm>
              <a:off x="3109347" y="2248955"/>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AB633F65-0F35-4B16-81BF-4C2082D802F7}"/>
                </a:ext>
              </a:extLst>
            </p:cNvPr>
            <p:cNvSpPr/>
            <p:nvPr/>
          </p:nvSpPr>
          <p:spPr>
            <a:xfrm>
              <a:off x="217979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1BA7F6EA-7EE1-49B4-8C41-979B41936CC4}"/>
                </a:ext>
              </a:extLst>
            </p:cNvPr>
            <p:cNvSpPr/>
            <p:nvPr/>
          </p:nvSpPr>
          <p:spPr>
            <a:xfrm>
              <a:off x="2490834"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FB8CAF2-9C21-4E99-8FEC-F6B4409D4957}"/>
                </a:ext>
              </a:extLst>
            </p:cNvPr>
            <p:cNvSpPr/>
            <p:nvPr/>
          </p:nvSpPr>
          <p:spPr>
            <a:xfrm>
              <a:off x="2796970"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04F573FA-C165-495B-BD16-3D4F18799E65}"/>
                </a:ext>
              </a:extLst>
            </p:cNvPr>
            <p:cNvSpPr/>
            <p:nvPr/>
          </p:nvSpPr>
          <p:spPr>
            <a:xfrm>
              <a:off x="3109347" y="2518523"/>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4BCD0647-43E9-4B46-9DBC-90DE55A54D6F}"/>
                </a:ext>
              </a:extLst>
            </p:cNvPr>
            <p:cNvSpPr txBox="1"/>
            <p:nvPr/>
          </p:nvSpPr>
          <p:spPr>
            <a:xfrm>
              <a:off x="1836201" y="1941904"/>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3" name="TextBox 22">
              <a:extLst>
                <a:ext uri="{FF2B5EF4-FFF2-40B4-BE49-F238E27FC236}">
                  <a16:creationId xmlns:a16="http://schemas.microsoft.com/office/drawing/2014/main" id="{1814E37B-4CFB-4EEE-976B-CD9CDD108CBF}"/>
                </a:ext>
              </a:extLst>
            </p:cNvPr>
            <p:cNvSpPr txBox="1"/>
            <p:nvPr/>
          </p:nvSpPr>
          <p:spPr>
            <a:xfrm>
              <a:off x="1836201" y="2216230"/>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24" name="TextBox 23">
              <a:extLst>
                <a:ext uri="{FF2B5EF4-FFF2-40B4-BE49-F238E27FC236}">
                  <a16:creationId xmlns:a16="http://schemas.microsoft.com/office/drawing/2014/main" id="{91E2D7B4-A89C-4A9A-BB09-9FC834498C56}"/>
                </a:ext>
              </a:extLst>
            </p:cNvPr>
            <p:cNvSpPr txBox="1"/>
            <p:nvPr/>
          </p:nvSpPr>
          <p:spPr>
            <a:xfrm>
              <a:off x="1836201" y="2490557"/>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5" name="TextBox 24">
              <a:extLst>
                <a:ext uri="{FF2B5EF4-FFF2-40B4-BE49-F238E27FC236}">
                  <a16:creationId xmlns:a16="http://schemas.microsoft.com/office/drawing/2014/main" id="{4DAC8A94-BC5E-4B77-A7F8-A0A2BFDA9824}"/>
                </a:ext>
              </a:extLst>
            </p:cNvPr>
            <p:cNvSpPr txBox="1"/>
            <p:nvPr/>
          </p:nvSpPr>
          <p:spPr>
            <a:xfrm>
              <a:off x="2800090"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27" name="TextBox 26">
              <a:extLst>
                <a:ext uri="{FF2B5EF4-FFF2-40B4-BE49-F238E27FC236}">
                  <a16:creationId xmlns:a16="http://schemas.microsoft.com/office/drawing/2014/main" id="{55D8C91E-2934-4888-A9B5-BCD37B9D8A0E}"/>
                </a:ext>
              </a:extLst>
            </p:cNvPr>
            <p:cNvSpPr txBox="1"/>
            <p:nvPr/>
          </p:nvSpPr>
          <p:spPr>
            <a:xfrm>
              <a:off x="3109347" y="1683891"/>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sp>
          <p:nvSpPr>
            <p:cNvPr id="248" name="Rectangle 247">
              <a:extLst>
                <a:ext uri="{FF2B5EF4-FFF2-40B4-BE49-F238E27FC236}">
                  <a16:creationId xmlns:a16="http://schemas.microsoft.com/office/drawing/2014/main" id="{FB1486FF-51C4-4A39-818B-B1FC900EFEB3}"/>
                </a:ext>
              </a:extLst>
            </p:cNvPr>
            <p:cNvSpPr/>
            <p:nvPr/>
          </p:nvSpPr>
          <p:spPr>
            <a:xfrm>
              <a:off x="2177380" y="2518524"/>
              <a:ext cx="311040" cy="26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sp>
        <p:nvSpPr>
          <p:cNvPr id="2" name="Rectangle 1">
            <a:extLst>
              <a:ext uri="{FF2B5EF4-FFF2-40B4-BE49-F238E27FC236}">
                <a16:creationId xmlns:a16="http://schemas.microsoft.com/office/drawing/2014/main" id="{560FECEE-FCAA-47FE-9372-85F8EEDE9C9E}"/>
              </a:ext>
            </a:extLst>
          </p:cNvPr>
          <p:cNvSpPr/>
          <p:nvPr/>
        </p:nvSpPr>
        <p:spPr>
          <a:xfrm>
            <a:off x="2653615" y="4118746"/>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49" name="Rectangle 248">
            <a:extLst>
              <a:ext uri="{FF2B5EF4-FFF2-40B4-BE49-F238E27FC236}">
                <a16:creationId xmlns:a16="http://schemas.microsoft.com/office/drawing/2014/main" id="{7E848A63-5ECC-43DE-8C44-E062BF822775}"/>
              </a:ext>
            </a:extLst>
          </p:cNvPr>
          <p:cNvSpPr/>
          <p:nvPr/>
        </p:nvSpPr>
        <p:spPr>
          <a:xfrm rot="5400000">
            <a:off x="2715507" y="410407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a:t>
            </a:r>
          </a:p>
        </p:txBody>
      </p:sp>
      <p:sp>
        <p:nvSpPr>
          <p:cNvPr id="256" name="TextBox 255">
            <a:extLst>
              <a:ext uri="{FF2B5EF4-FFF2-40B4-BE49-F238E27FC236}">
                <a16:creationId xmlns:a16="http://schemas.microsoft.com/office/drawing/2014/main" id="{2A6C9376-091C-4552-BB64-C61EF41B0166}"/>
              </a:ext>
            </a:extLst>
          </p:cNvPr>
          <p:cNvSpPr txBox="1"/>
          <p:nvPr/>
        </p:nvSpPr>
        <p:spPr>
          <a:xfrm>
            <a:off x="4098337" y="2776204"/>
            <a:ext cx="282824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My_av</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[c(F, T, F, F)]</a:t>
            </a:r>
          </a:p>
        </p:txBody>
      </p:sp>
    </p:spTree>
    <p:extLst>
      <p:ext uri="{BB962C8B-B14F-4D97-AF65-F5344CB8AC3E}">
        <p14:creationId xmlns:p14="http://schemas.microsoft.com/office/powerpoint/2010/main" val="306764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44" grpId="0"/>
      <p:bldP spid="245" grpId="0"/>
      <p:bldP spid="246" grpId="0"/>
      <p:bldP spid="2" grpId="0" animBg="1"/>
      <p:bldP spid="249" grpId="0" animBg="1"/>
      <p:bldP spid="2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id="{A9E45DAF-22A9-4978-8EB1-CDA6A599026F}"/>
              </a:ext>
            </a:extLst>
          </p:cNvPr>
          <p:cNvSpPr txBox="1"/>
          <p:nvPr/>
        </p:nvSpPr>
        <p:spPr>
          <a:xfrm>
            <a:off x="471540" y="2202974"/>
            <a:ext cx="1402242"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My_list</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30" name="Group 29">
            <a:extLst>
              <a:ext uri="{FF2B5EF4-FFF2-40B4-BE49-F238E27FC236}">
                <a16:creationId xmlns:a16="http://schemas.microsoft.com/office/drawing/2014/main" id="{DE90AA07-3AB0-4147-A62C-9A34C2A2285D}"/>
              </a:ext>
            </a:extLst>
          </p:cNvPr>
          <p:cNvGrpSpPr/>
          <p:nvPr/>
        </p:nvGrpSpPr>
        <p:grpSpPr>
          <a:xfrm>
            <a:off x="2005365" y="1445498"/>
            <a:ext cx="5992485" cy="1617480"/>
            <a:chOff x="2005365" y="1445498"/>
            <a:chExt cx="5992485" cy="1617480"/>
          </a:xfrm>
        </p:grpSpPr>
        <p:sp>
          <p:nvSpPr>
            <p:cNvPr id="125" name="Rectangle 124">
              <a:extLst>
                <a:ext uri="{FF2B5EF4-FFF2-40B4-BE49-F238E27FC236}">
                  <a16:creationId xmlns:a16="http://schemas.microsoft.com/office/drawing/2014/main" id="{75B53B2F-49EA-48DE-9D9B-2BD856D7357E}"/>
                </a:ext>
              </a:extLst>
            </p:cNvPr>
            <p:cNvSpPr/>
            <p:nvPr/>
          </p:nvSpPr>
          <p:spPr>
            <a:xfrm>
              <a:off x="2005365"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26" name="Rectangle 125">
              <a:extLst>
                <a:ext uri="{FF2B5EF4-FFF2-40B4-BE49-F238E27FC236}">
                  <a16:creationId xmlns:a16="http://schemas.microsoft.com/office/drawing/2014/main" id="{BDE0DFD5-E95A-44ED-AE01-4C546C08CB02}"/>
                </a:ext>
              </a:extLst>
            </p:cNvPr>
            <p:cNvSpPr/>
            <p:nvPr/>
          </p:nvSpPr>
          <p:spPr>
            <a:xfrm>
              <a:off x="3430911"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E8D87388-8089-4C98-BABD-4B3D9B0335E0}"/>
                </a:ext>
              </a:extLst>
            </p:cNvPr>
            <p:cNvSpPr/>
            <p:nvPr/>
          </p:nvSpPr>
          <p:spPr>
            <a:xfrm>
              <a:off x="4856457" y="17905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28" name="Rectangle 127">
              <a:extLst>
                <a:ext uri="{FF2B5EF4-FFF2-40B4-BE49-F238E27FC236}">
                  <a16:creationId xmlns:a16="http://schemas.microsoft.com/office/drawing/2014/main" id="{9A001AD7-4FA3-49FF-9522-0E934A477E8C}"/>
                </a:ext>
              </a:extLst>
            </p:cNvPr>
            <p:cNvSpPr/>
            <p:nvPr/>
          </p:nvSpPr>
          <p:spPr>
            <a:xfrm>
              <a:off x="6282002" y="17905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987B12FF-EA19-4D9F-9AD9-2CC0A30FE7AF}"/>
                </a:ext>
              </a:extLst>
            </p:cNvPr>
            <p:cNvGrpSpPr/>
            <p:nvPr/>
          </p:nvGrpSpPr>
          <p:grpSpPr>
            <a:xfrm>
              <a:off x="3420100" y="1774855"/>
              <a:ext cx="1271809" cy="1152884"/>
              <a:chOff x="817553" y="1462073"/>
              <a:chExt cx="1402081" cy="1270974"/>
            </a:xfrm>
          </p:grpSpPr>
          <p:sp>
            <p:nvSpPr>
              <p:cNvPr id="130" name="TextBox 129">
                <a:extLst>
                  <a:ext uri="{FF2B5EF4-FFF2-40B4-BE49-F238E27FC236}">
                    <a16:creationId xmlns:a16="http://schemas.microsoft.com/office/drawing/2014/main" id="{AD27ED90-9CEB-451B-953B-A1FCA0308F9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31" name="TextBox 130">
                <a:extLst>
                  <a:ext uri="{FF2B5EF4-FFF2-40B4-BE49-F238E27FC236}">
                    <a16:creationId xmlns:a16="http://schemas.microsoft.com/office/drawing/2014/main" id="{7D4F7EFC-8337-4968-8563-F7A1B70476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32" name="Group 131">
                <a:extLst>
                  <a:ext uri="{FF2B5EF4-FFF2-40B4-BE49-F238E27FC236}">
                    <a16:creationId xmlns:a16="http://schemas.microsoft.com/office/drawing/2014/main" id="{B7674615-BC6F-471B-B2A1-ECF3411C204E}"/>
                  </a:ext>
                </a:extLst>
              </p:cNvPr>
              <p:cNvGrpSpPr/>
              <p:nvPr/>
            </p:nvGrpSpPr>
            <p:grpSpPr>
              <a:xfrm>
                <a:off x="817553" y="1749378"/>
                <a:ext cx="1402081" cy="983669"/>
                <a:chOff x="817553" y="1749378"/>
                <a:chExt cx="1402081" cy="983669"/>
              </a:xfrm>
            </p:grpSpPr>
            <p:sp>
              <p:nvSpPr>
                <p:cNvPr id="135" name="Rectangle 134">
                  <a:extLst>
                    <a:ext uri="{FF2B5EF4-FFF2-40B4-BE49-F238E27FC236}">
                      <a16:creationId xmlns:a16="http://schemas.microsoft.com/office/drawing/2014/main" id="{4E2C2D03-8434-4ED2-8C3D-0A7434D4075E}"/>
                    </a:ext>
                  </a:extLst>
                </p:cNvPr>
                <p:cNvSpPr/>
                <p:nvPr/>
              </p:nvSpPr>
              <p:spPr>
                <a:xfrm>
                  <a:off x="11963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6" name="Rectangle 135">
                  <a:extLst>
                    <a:ext uri="{FF2B5EF4-FFF2-40B4-BE49-F238E27FC236}">
                      <a16:creationId xmlns:a16="http://schemas.microsoft.com/office/drawing/2014/main" id="{4A0AA704-8559-4558-BD49-8E241F9F1284}"/>
                    </a:ext>
                  </a:extLst>
                </p:cNvPr>
                <p:cNvSpPr/>
                <p:nvPr/>
              </p:nvSpPr>
              <p:spPr>
                <a:xfrm>
                  <a:off x="1539240"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7" name="Rectangle 136">
                  <a:extLst>
                    <a:ext uri="{FF2B5EF4-FFF2-40B4-BE49-F238E27FC236}">
                      <a16:creationId xmlns:a16="http://schemas.microsoft.com/office/drawing/2014/main" id="{E10B9AFD-3546-451B-99B2-C7B8605DBF38}"/>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39" name="Rectangle 138">
                  <a:extLst>
                    <a:ext uri="{FF2B5EF4-FFF2-40B4-BE49-F238E27FC236}">
                      <a16:creationId xmlns:a16="http://schemas.microsoft.com/office/drawing/2014/main" id="{4BCD3316-DD1D-417A-8E64-E36824EF4F19}"/>
                    </a:ext>
                  </a:extLst>
                </p:cNvPr>
                <p:cNvSpPr/>
                <p:nvPr/>
              </p:nvSpPr>
              <p:spPr>
                <a:xfrm>
                  <a:off x="11963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0" name="Rectangle 139">
                  <a:extLst>
                    <a:ext uri="{FF2B5EF4-FFF2-40B4-BE49-F238E27FC236}">
                      <a16:creationId xmlns:a16="http://schemas.microsoft.com/office/drawing/2014/main" id="{78CA221B-5162-44AD-A0CC-E0CEC23326B3}"/>
                    </a:ext>
                  </a:extLst>
                </p:cNvPr>
                <p:cNvSpPr/>
                <p:nvPr/>
              </p:nvSpPr>
              <p:spPr>
                <a:xfrm>
                  <a:off x="1539240"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2A907F00-0EF3-46B0-A1AF-44B09A21E921}"/>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3" name="Rectangle 142">
                  <a:extLst>
                    <a:ext uri="{FF2B5EF4-FFF2-40B4-BE49-F238E27FC236}">
                      <a16:creationId xmlns:a16="http://schemas.microsoft.com/office/drawing/2014/main" id="{700F8D79-82BB-48EF-9888-0D0AEA45B1C5}"/>
                    </a:ext>
                  </a:extLst>
                </p:cNvPr>
                <p:cNvSpPr/>
                <p:nvPr/>
              </p:nvSpPr>
              <p:spPr>
                <a:xfrm>
                  <a:off x="11963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4" name="Rectangle 143">
                  <a:extLst>
                    <a:ext uri="{FF2B5EF4-FFF2-40B4-BE49-F238E27FC236}">
                      <a16:creationId xmlns:a16="http://schemas.microsoft.com/office/drawing/2014/main" id="{730886B1-1ACD-42E3-AC6B-E4805D149A4E}"/>
                    </a:ext>
                  </a:extLst>
                </p:cNvPr>
                <p:cNvSpPr/>
                <p:nvPr/>
              </p:nvSpPr>
              <p:spPr>
                <a:xfrm>
                  <a:off x="1539240"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33F5D102-A205-45C2-8C66-3D05E5F31C50}"/>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96976D5D-3097-4364-B2CE-79A3DC79F347}"/>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48" name="TextBox 147">
                  <a:extLst>
                    <a:ext uri="{FF2B5EF4-FFF2-40B4-BE49-F238E27FC236}">
                      <a16:creationId xmlns:a16="http://schemas.microsoft.com/office/drawing/2014/main" id="{4B340F91-5C2C-40FE-BF26-2BF0E58B883D}"/>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49" name="TextBox 148">
                  <a:extLst>
                    <a:ext uri="{FF2B5EF4-FFF2-40B4-BE49-F238E27FC236}">
                      <a16:creationId xmlns:a16="http://schemas.microsoft.com/office/drawing/2014/main" id="{E05DF2DF-1278-4205-A86D-D26092C9EEB3}"/>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33" name="TextBox 132">
                <a:extLst>
                  <a:ext uri="{FF2B5EF4-FFF2-40B4-BE49-F238E27FC236}">
                    <a16:creationId xmlns:a16="http://schemas.microsoft.com/office/drawing/2014/main" id="{4B9FD990-FDD5-4091-A571-C6970F54DC42}"/>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grpSp>
          <p:nvGrpSpPr>
            <p:cNvPr id="155" name="Group 154">
              <a:extLst>
                <a:ext uri="{FF2B5EF4-FFF2-40B4-BE49-F238E27FC236}">
                  <a16:creationId xmlns:a16="http://schemas.microsoft.com/office/drawing/2014/main" id="{6E1739FE-CAB6-4511-82A7-9133CAC6BF23}"/>
                </a:ext>
              </a:extLst>
            </p:cNvPr>
            <p:cNvGrpSpPr/>
            <p:nvPr/>
          </p:nvGrpSpPr>
          <p:grpSpPr>
            <a:xfrm>
              <a:off x="6271633" y="1774855"/>
              <a:ext cx="1584186" cy="1152884"/>
              <a:chOff x="817553" y="1462073"/>
              <a:chExt cx="1746455" cy="1270974"/>
            </a:xfrm>
          </p:grpSpPr>
          <p:sp>
            <p:nvSpPr>
              <p:cNvPr id="156" name="TextBox 155">
                <a:extLst>
                  <a:ext uri="{FF2B5EF4-FFF2-40B4-BE49-F238E27FC236}">
                    <a16:creationId xmlns:a16="http://schemas.microsoft.com/office/drawing/2014/main" id="{1DAD97BE-EB4E-4062-80F5-65291947B96A}"/>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57" name="TextBox 156">
                <a:extLst>
                  <a:ext uri="{FF2B5EF4-FFF2-40B4-BE49-F238E27FC236}">
                    <a16:creationId xmlns:a16="http://schemas.microsoft.com/office/drawing/2014/main" id="{AF2AE94D-0F52-426E-A272-7E90A5939C83}"/>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58" name="Group 157">
                <a:extLst>
                  <a:ext uri="{FF2B5EF4-FFF2-40B4-BE49-F238E27FC236}">
                    <a16:creationId xmlns:a16="http://schemas.microsoft.com/office/drawing/2014/main" id="{29A1DD21-76F1-445F-8B68-E59BC2AB47BB}"/>
                  </a:ext>
                </a:extLst>
              </p:cNvPr>
              <p:cNvGrpSpPr/>
              <p:nvPr/>
            </p:nvGrpSpPr>
            <p:grpSpPr>
              <a:xfrm>
                <a:off x="817553" y="1749378"/>
                <a:ext cx="1746455" cy="983669"/>
                <a:chOff x="817553" y="1749378"/>
                <a:chExt cx="1746455" cy="983669"/>
              </a:xfrm>
            </p:grpSpPr>
            <p:sp>
              <p:nvSpPr>
                <p:cNvPr id="161" name="Rectangle 160">
                  <a:extLst>
                    <a:ext uri="{FF2B5EF4-FFF2-40B4-BE49-F238E27FC236}">
                      <a16:creationId xmlns:a16="http://schemas.microsoft.com/office/drawing/2014/main" id="{7577E7AF-E823-46A3-BADE-4310F9B67862}"/>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2" name="Rectangle 161">
                  <a:extLst>
                    <a:ext uri="{FF2B5EF4-FFF2-40B4-BE49-F238E27FC236}">
                      <a16:creationId xmlns:a16="http://schemas.microsoft.com/office/drawing/2014/main" id="{B7639079-5A28-4DEE-A050-83A253E74E3D}"/>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3" name="Rectangle 162">
                  <a:extLst>
                    <a:ext uri="{FF2B5EF4-FFF2-40B4-BE49-F238E27FC236}">
                      <a16:creationId xmlns:a16="http://schemas.microsoft.com/office/drawing/2014/main" id="{0053B1EA-B571-4CBE-95A6-A094F51C2AF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4" name="Rectangle 163">
                  <a:extLst>
                    <a:ext uri="{FF2B5EF4-FFF2-40B4-BE49-F238E27FC236}">
                      <a16:creationId xmlns:a16="http://schemas.microsoft.com/office/drawing/2014/main" id="{901319AF-977B-4B40-AC40-1612485F5E67}"/>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5" name="Rectangle 164">
                  <a:extLst>
                    <a:ext uri="{FF2B5EF4-FFF2-40B4-BE49-F238E27FC236}">
                      <a16:creationId xmlns:a16="http://schemas.microsoft.com/office/drawing/2014/main" id="{8B34961C-D4CB-43AA-9D6A-2628F5CFC3DF}"/>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6" name="Rectangle 165">
                  <a:extLst>
                    <a:ext uri="{FF2B5EF4-FFF2-40B4-BE49-F238E27FC236}">
                      <a16:creationId xmlns:a16="http://schemas.microsoft.com/office/drawing/2014/main" id="{DBCDCFC3-EEF5-4ED5-AEF0-B9D7A3F535C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7" name="Rectangle 166">
                  <a:extLst>
                    <a:ext uri="{FF2B5EF4-FFF2-40B4-BE49-F238E27FC236}">
                      <a16:creationId xmlns:a16="http://schemas.microsoft.com/office/drawing/2014/main" id="{55B7B06B-D5E0-4AAC-B9D5-EFD11066BFF7}"/>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8" name="Rectangle 167">
                  <a:extLst>
                    <a:ext uri="{FF2B5EF4-FFF2-40B4-BE49-F238E27FC236}">
                      <a16:creationId xmlns:a16="http://schemas.microsoft.com/office/drawing/2014/main" id="{FD4D1913-DC9E-4008-A8E8-ACC1F47FE57A}"/>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69" name="Rectangle 168">
                  <a:extLst>
                    <a:ext uri="{FF2B5EF4-FFF2-40B4-BE49-F238E27FC236}">
                      <a16:creationId xmlns:a16="http://schemas.microsoft.com/office/drawing/2014/main" id="{BC07111F-B079-4A2C-9894-D89E5D6AE89A}"/>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a:extLst>
                    <a:ext uri="{FF2B5EF4-FFF2-40B4-BE49-F238E27FC236}">
                      <a16:creationId xmlns:a16="http://schemas.microsoft.com/office/drawing/2014/main" id="{FBBEF12B-3D37-4D9B-A831-16D3A7B71DC9}"/>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a:extLst>
                    <a:ext uri="{FF2B5EF4-FFF2-40B4-BE49-F238E27FC236}">
                      <a16:creationId xmlns:a16="http://schemas.microsoft.com/office/drawing/2014/main" id="{439FE6A3-35EF-44E4-A22A-D584587C95D4}"/>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a:extLst>
                    <a:ext uri="{FF2B5EF4-FFF2-40B4-BE49-F238E27FC236}">
                      <a16:creationId xmlns:a16="http://schemas.microsoft.com/office/drawing/2014/main" id="{FB44F983-D3AE-4445-A715-AEDFA4EE3231}"/>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73" name="TextBox 172">
                  <a:extLst>
                    <a:ext uri="{FF2B5EF4-FFF2-40B4-BE49-F238E27FC236}">
                      <a16:creationId xmlns:a16="http://schemas.microsoft.com/office/drawing/2014/main" id="{718803D8-444B-4AD6-A537-27C6AD7C37A0}"/>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74" name="TextBox 173">
                  <a:extLst>
                    <a:ext uri="{FF2B5EF4-FFF2-40B4-BE49-F238E27FC236}">
                      <a16:creationId xmlns:a16="http://schemas.microsoft.com/office/drawing/2014/main" id="{342E0FEF-FF37-4BB7-AFA4-C6703981FC7F}"/>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75" name="TextBox 174">
                  <a:extLst>
                    <a:ext uri="{FF2B5EF4-FFF2-40B4-BE49-F238E27FC236}">
                      <a16:creationId xmlns:a16="http://schemas.microsoft.com/office/drawing/2014/main" id="{6DF490D7-16D9-4323-8A4C-7DA8913B1078}"/>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59" name="TextBox 158">
                <a:extLst>
                  <a:ext uri="{FF2B5EF4-FFF2-40B4-BE49-F238E27FC236}">
                    <a16:creationId xmlns:a16="http://schemas.microsoft.com/office/drawing/2014/main" id="{5178AD9F-E1EB-484E-950D-070DAD24760C}"/>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60" name="TextBox 159">
                <a:extLst>
                  <a:ext uri="{FF2B5EF4-FFF2-40B4-BE49-F238E27FC236}">
                    <a16:creationId xmlns:a16="http://schemas.microsoft.com/office/drawing/2014/main" id="{C5600478-2375-4E9E-B5B9-716834F9A5AB}"/>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202" name="Group 201">
              <a:extLst>
                <a:ext uri="{FF2B5EF4-FFF2-40B4-BE49-F238E27FC236}">
                  <a16:creationId xmlns:a16="http://schemas.microsoft.com/office/drawing/2014/main" id="{1558DDB4-4E83-4BAF-9E0A-0A5BE25025A8}"/>
                </a:ext>
              </a:extLst>
            </p:cNvPr>
            <p:cNvGrpSpPr/>
            <p:nvPr/>
          </p:nvGrpSpPr>
          <p:grpSpPr>
            <a:xfrm>
              <a:off x="2081928" y="2005057"/>
              <a:ext cx="1240593" cy="576162"/>
              <a:chOff x="2822327" y="556159"/>
              <a:chExt cx="1240593" cy="576162"/>
            </a:xfrm>
          </p:grpSpPr>
          <p:grpSp>
            <p:nvGrpSpPr>
              <p:cNvPr id="203" name="Group 202">
                <a:extLst>
                  <a:ext uri="{FF2B5EF4-FFF2-40B4-BE49-F238E27FC236}">
                    <a16:creationId xmlns:a16="http://schemas.microsoft.com/office/drawing/2014/main" id="{0AF07D66-64B9-4D3C-9DBB-94E67B61D4B5}"/>
                  </a:ext>
                </a:extLst>
              </p:cNvPr>
              <p:cNvGrpSpPr/>
              <p:nvPr/>
            </p:nvGrpSpPr>
            <p:grpSpPr>
              <a:xfrm>
                <a:off x="2822327" y="860420"/>
                <a:ext cx="1240593" cy="271901"/>
                <a:chOff x="1196340" y="1102328"/>
                <a:chExt cx="1367668" cy="299752"/>
              </a:xfrm>
            </p:grpSpPr>
            <p:sp>
              <p:nvSpPr>
                <p:cNvPr id="208" name="Rectangle 207">
                  <a:extLst>
                    <a:ext uri="{FF2B5EF4-FFF2-40B4-BE49-F238E27FC236}">
                      <a16:creationId xmlns:a16="http://schemas.microsoft.com/office/drawing/2014/main" id="{B872BD5F-FA42-4D7A-BC77-F76B83F195DF}"/>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09" name="Rectangle 208">
                  <a:extLst>
                    <a:ext uri="{FF2B5EF4-FFF2-40B4-BE49-F238E27FC236}">
                      <a16:creationId xmlns:a16="http://schemas.microsoft.com/office/drawing/2014/main" id="{398ACC78-F8E6-415F-80C8-A4F17D39AF5B}"/>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10" name="Rectangle 209">
                  <a:extLst>
                    <a:ext uri="{FF2B5EF4-FFF2-40B4-BE49-F238E27FC236}">
                      <a16:creationId xmlns:a16="http://schemas.microsoft.com/office/drawing/2014/main" id="{64A8BC0E-B86B-4D2C-B89F-6CB672AFF4C5}"/>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11" name="Rectangle 210">
                  <a:extLst>
                    <a:ext uri="{FF2B5EF4-FFF2-40B4-BE49-F238E27FC236}">
                      <a16:creationId xmlns:a16="http://schemas.microsoft.com/office/drawing/2014/main" id="{1F960D62-05BD-4ED9-88A8-EE7EEE574358}"/>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04" name="TextBox 203">
                <a:extLst>
                  <a:ext uri="{FF2B5EF4-FFF2-40B4-BE49-F238E27FC236}">
                    <a16:creationId xmlns:a16="http://schemas.microsoft.com/office/drawing/2014/main" id="{2F7C8326-680B-43C8-92BF-1967F96C3A22}"/>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05" name="TextBox 204">
                <a:extLst>
                  <a:ext uri="{FF2B5EF4-FFF2-40B4-BE49-F238E27FC236}">
                    <a16:creationId xmlns:a16="http://schemas.microsoft.com/office/drawing/2014/main" id="{C812B509-856A-4D99-9268-08080B72A0C2}"/>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06" name="TextBox 205">
                <a:extLst>
                  <a:ext uri="{FF2B5EF4-FFF2-40B4-BE49-F238E27FC236}">
                    <a16:creationId xmlns:a16="http://schemas.microsoft.com/office/drawing/2014/main" id="{62A6A3B6-38AE-4310-BCFE-DC81B170861B}"/>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07" name="TextBox 206">
                <a:extLst>
                  <a:ext uri="{FF2B5EF4-FFF2-40B4-BE49-F238E27FC236}">
                    <a16:creationId xmlns:a16="http://schemas.microsoft.com/office/drawing/2014/main" id="{192AFDA0-A1C5-4E5C-B6DF-AD86CBB71496}"/>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12" name="Group 211">
              <a:extLst>
                <a:ext uri="{FF2B5EF4-FFF2-40B4-BE49-F238E27FC236}">
                  <a16:creationId xmlns:a16="http://schemas.microsoft.com/office/drawing/2014/main" id="{F6BC5ED7-30BC-433F-B20E-F06D234CC608}"/>
                </a:ext>
              </a:extLst>
            </p:cNvPr>
            <p:cNvGrpSpPr/>
            <p:nvPr/>
          </p:nvGrpSpPr>
          <p:grpSpPr>
            <a:xfrm>
              <a:off x="4963407" y="1997693"/>
              <a:ext cx="1246589" cy="572976"/>
              <a:chOff x="6680587" y="557012"/>
              <a:chExt cx="1246589" cy="572976"/>
            </a:xfrm>
          </p:grpSpPr>
          <p:grpSp>
            <p:nvGrpSpPr>
              <p:cNvPr id="213" name="Group 212">
                <a:extLst>
                  <a:ext uri="{FF2B5EF4-FFF2-40B4-BE49-F238E27FC236}">
                    <a16:creationId xmlns:a16="http://schemas.microsoft.com/office/drawing/2014/main" id="{B6EA6CC7-4E6B-4447-AE4D-A88EEEC0041F}"/>
                  </a:ext>
                </a:extLst>
              </p:cNvPr>
              <p:cNvGrpSpPr/>
              <p:nvPr/>
            </p:nvGrpSpPr>
            <p:grpSpPr>
              <a:xfrm>
                <a:off x="6686583" y="860420"/>
                <a:ext cx="1240593" cy="269568"/>
                <a:chOff x="1196340" y="1104900"/>
                <a:chExt cx="1367668" cy="297180"/>
              </a:xfrm>
              <a:solidFill>
                <a:srgbClr val="FFFF00"/>
              </a:solidFill>
            </p:grpSpPr>
            <p:sp>
              <p:nvSpPr>
                <p:cNvPr id="218" name="Rectangle 217">
                  <a:extLst>
                    <a:ext uri="{FF2B5EF4-FFF2-40B4-BE49-F238E27FC236}">
                      <a16:creationId xmlns:a16="http://schemas.microsoft.com/office/drawing/2014/main" id="{2FCFA850-4DAC-4005-9A40-96279A708BA2}"/>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19" name="Rectangle 218">
                  <a:extLst>
                    <a:ext uri="{FF2B5EF4-FFF2-40B4-BE49-F238E27FC236}">
                      <a16:creationId xmlns:a16="http://schemas.microsoft.com/office/drawing/2014/main" id="{89BCD131-C654-48BF-9438-003C6A0E0EA5}"/>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220" name="Rectangle 219">
                  <a:extLst>
                    <a:ext uri="{FF2B5EF4-FFF2-40B4-BE49-F238E27FC236}">
                      <a16:creationId xmlns:a16="http://schemas.microsoft.com/office/drawing/2014/main" id="{A713EF5B-81EB-45B0-BFFD-6A4AC232040A}"/>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221" name="Rectangle 220">
                  <a:extLst>
                    <a:ext uri="{FF2B5EF4-FFF2-40B4-BE49-F238E27FC236}">
                      <a16:creationId xmlns:a16="http://schemas.microsoft.com/office/drawing/2014/main" id="{B20A4468-C198-468E-97C3-A6F6CBF55CA3}"/>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214" name="TextBox 213">
                <a:extLst>
                  <a:ext uri="{FF2B5EF4-FFF2-40B4-BE49-F238E27FC236}">
                    <a16:creationId xmlns:a16="http://schemas.microsoft.com/office/drawing/2014/main" id="{5925BBF9-5596-475B-A1A6-E97BCDE4F754}"/>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15" name="TextBox 214">
                <a:extLst>
                  <a:ext uri="{FF2B5EF4-FFF2-40B4-BE49-F238E27FC236}">
                    <a16:creationId xmlns:a16="http://schemas.microsoft.com/office/drawing/2014/main" id="{2BFD3684-C5FF-44EF-9768-0FC420F0310A}"/>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16" name="TextBox 215">
                <a:extLst>
                  <a:ext uri="{FF2B5EF4-FFF2-40B4-BE49-F238E27FC236}">
                    <a16:creationId xmlns:a16="http://schemas.microsoft.com/office/drawing/2014/main" id="{CDC3D56E-67D1-4151-8665-B9DCD7FD2C2A}"/>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17" name="TextBox 216">
                <a:extLst>
                  <a:ext uri="{FF2B5EF4-FFF2-40B4-BE49-F238E27FC236}">
                    <a16:creationId xmlns:a16="http://schemas.microsoft.com/office/drawing/2014/main" id="{F39723AC-83B8-41BF-8BC0-B85279A36B3B}"/>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222" name="TextBox 221">
              <a:extLst>
                <a:ext uri="{FF2B5EF4-FFF2-40B4-BE49-F238E27FC236}">
                  <a16:creationId xmlns:a16="http://schemas.microsoft.com/office/drawing/2014/main" id="{209A9A9C-4A09-4234-93FE-9BA9BFE6A533}"/>
                </a:ext>
              </a:extLst>
            </p:cNvPr>
            <p:cNvSpPr txBox="1"/>
            <p:nvPr/>
          </p:nvSpPr>
          <p:spPr>
            <a:xfrm>
              <a:off x="2558273" y="1451656"/>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23" name="TextBox 222">
              <a:extLst>
                <a:ext uri="{FF2B5EF4-FFF2-40B4-BE49-F238E27FC236}">
                  <a16:creationId xmlns:a16="http://schemas.microsoft.com/office/drawing/2014/main" id="{4D433FA0-456E-491B-BD8A-3E1D44ED57CE}"/>
                </a:ext>
              </a:extLst>
            </p:cNvPr>
            <p:cNvSpPr txBox="1"/>
            <p:nvPr/>
          </p:nvSpPr>
          <p:spPr>
            <a:xfrm>
              <a:off x="3980197"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24" name="TextBox 223">
              <a:extLst>
                <a:ext uri="{FF2B5EF4-FFF2-40B4-BE49-F238E27FC236}">
                  <a16:creationId xmlns:a16="http://schemas.microsoft.com/office/drawing/2014/main" id="{1D85FE23-D3D9-49F4-84B8-3A13F9C4C107}"/>
                </a:ext>
              </a:extLst>
            </p:cNvPr>
            <p:cNvSpPr txBox="1"/>
            <p:nvPr/>
          </p:nvSpPr>
          <p:spPr>
            <a:xfrm>
              <a:off x="5501613" y="14533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25" name="TextBox 224">
              <a:extLst>
                <a:ext uri="{FF2B5EF4-FFF2-40B4-BE49-F238E27FC236}">
                  <a16:creationId xmlns:a16="http://schemas.microsoft.com/office/drawing/2014/main" id="{62255D52-AEFE-40A3-94E5-507FEA807CF6}"/>
                </a:ext>
              </a:extLst>
            </p:cNvPr>
            <p:cNvSpPr txBox="1"/>
            <p:nvPr/>
          </p:nvSpPr>
          <p:spPr>
            <a:xfrm>
              <a:off x="6977671" y="14454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38" name="TextBox 137">
            <a:extLst>
              <a:ext uri="{FF2B5EF4-FFF2-40B4-BE49-F238E27FC236}">
                <a16:creationId xmlns:a16="http://schemas.microsoft.com/office/drawing/2014/main" id="{C3AD062E-8EC5-49B3-8BF9-84ADCF0C0B7C}"/>
              </a:ext>
            </a:extLst>
          </p:cNvPr>
          <p:cNvSpPr txBox="1"/>
          <p:nvPr/>
        </p:nvSpPr>
        <p:spPr>
          <a:xfrm>
            <a:off x="326721" y="4061214"/>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sp>
        <p:nvSpPr>
          <p:cNvPr id="142" name="Title 1">
            <a:extLst>
              <a:ext uri="{FF2B5EF4-FFF2-40B4-BE49-F238E27FC236}">
                <a16:creationId xmlns:a16="http://schemas.microsoft.com/office/drawing/2014/main" id="{3E008A03-0F7E-4FA0-B36D-AA720907F530}"/>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list</a:t>
            </a:r>
          </a:p>
        </p:txBody>
      </p:sp>
      <p:sp>
        <p:nvSpPr>
          <p:cNvPr id="146" name="TextBox 145">
            <a:extLst>
              <a:ext uri="{FF2B5EF4-FFF2-40B4-BE49-F238E27FC236}">
                <a16:creationId xmlns:a16="http://schemas.microsoft.com/office/drawing/2014/main" id="{2B6E0253-3FD2-4F9B-BEFE-E052A9D0A658}"/>
              </a:ext>
            </a:extLst>
          </p:cNvPr>
          <p:cNvSpPr txBox="1"/>
          <p:nvPr/>
        </p:nvSpPr>
        <p:spPr>
          <a:xfrm>
            <a:off x="2399990" y="5735777"/>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p>
        </p:txBody>
      </p:sp>
      <p:grpSp>
        <p:nvGrpSpPr>
          <p:cNvPr id="28" name="Group 27">
            <a:extLst>
              <a:ext uri="{FF2B5EF4-FFF2-40B4-BE49-F238E27FC236}">
                <a16:creationId xmlns:a16="http://schemas.microsoft.com/office/drawing/2014/main" id="{7A268669-C031-464D-9A7E-4678FDC1F3FF}"/>
              </a:ext>
            </a:extLst>
          </p:cNvPr>
          <p:cNvGrpSpPr/>
          <p:nvPr/>
        </p:nvGrpSpPr>
        <p:grpSpPr>
          <a:xfrm>
            <a:off x="2154310" y="3239412"/>
            <a:ext cx="1425546" cy="1611322"/>
            <a:chOff x="4691909" y="3599781"/>
            <a:chExt cx="1425546" cy="1611322"/>
          </a:xfrm>
        </p:grpSpPr>
        <p:sp>
          <p:nvSpPr>
            <p:cNvPr id="185" name="Rectangle 184">
              <a:extLst>
                <a:ext uri="{FF2B5EF4-FFF2-40B4-BE49-F238E27FC236}">
                  <a16:creationId xmlns:a16="http://schemas.microsoft.com/office/drawing/2014/main" id="{D3A6D3A8-A623-41EC-B8C6-1DC822B753AA}"/>
                </a:ext>
              </a:extLst>
            </p:cNvPr>
            <p:cNvSpPr/>
            <p:nvPr/>
          </p:nvSpPr>
          <p:spPr>
            <a:xfrm>
              <a:off x="4691909" y="3938696"/>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1" name="Group 190">
              <a:extLst>
                <a:ext uri="{FF2B5EF4-FFF2-40B4-BE49-F238E27FC236}">
                  <a16:creationId xmlns:a16="http://schemas.microsoft.com/office/drawing/2014/main" id="{17DC2EC3-88E0-4203-B4B0-576B33D8AFB2}"/>
                </a:ext>
              </a:extLst>
            </p:cNvPr>
            <p:cNvGrpSpPr/>
            <p:nvPr/>
          </p:nvGrpSpPr>
          <p:grpSpPr>
            <a:xfrm>
              <a:off x="4768472" y="4153182"/>
              <a:ext cx="1240593" cy="576162"/>
              <a:chOff x="2822327" y="556159"/>
              <a:chExt cx="1240593" cy="576162"/>
            </a:xfrm>
          </p:grpSpPr>
          <p:grpSp>
            <p:nvGrpSpPr>
              <p:cNvPr id="227" name="Group 226">
                <a:extLst>
                  <a:ext uri="{FF2B5EF4-FFF2-40B4-BE49-F238E27FC236}">
                    <a16:creationId xmlns:a16="http://schemas.microsoft.com/office/drawing/2014/main" id="{6FCA91CC-AC30-41DD-8FB7-3DC2FC1F60A0}"/>
                  </a:ext>
                </a:extLst>
              </p:cNvPr>
              <p:cNvGrpSpPr/>
              <p:nvPr/>
            </p:nvGrpSpPr>
            <p:grpSpPr>
              <a:xfrm>
                <a:off x="2822327" y="860420"/>
                <a:ext cx="1240593" cy="271901"/>
                <a:chOff x="1196340" y="1102328"/>
                <a:chExt cx="1367668" cy="299752"/>
              </a:xfrm>
            </p:grpSpPr>
            <p:sp>
              <p:nvSpPr>
                <p:cNvPr id="233" name="Rectangle 232">
                  <a:extLst>
                    <a:ext uri="{FF2B5EF4-FFF2-40B4-BE49-F238E27FC236}">
                      <a16:creationId xmlns:a16="http://schemas.microsoft.com/office/drawing/2014/main" id="{4BDE6008-28AE-4289-9D32-C6BBF1B86098}"/>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4" name="Rectangle 233">
                  <a:extLst>
                    <a:ext uri="{FF2B5EF4-FFF2-40B4-BE49-F238E27FC236}">
                      <a16:creationId xmlns:a16="http://schemas.microsoft.com/office/drawing/2014/main" id="{E8463D93-8D1B-4587-9CCC-B19B45634572}"/>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35" name="Rectangle 234">
                  <a:extLst>
                    <a:ext uri="{FF2B5EF4-FFF2-40B4-BE49-F238E27FC236}">
                      <a16:creationId xmlns:a16="http://schemas.microsoft.com/office/drawing/2014/main" id="{44876B41-BD78-4069-9964-A34F874CA7D8}"/>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36" name="Rectangle 235">
                  <a:extLst>
                    <a:ext uri="{FF2B5EF4-FFF2-40B4-BE49-F238E27FC236}">
                      <a16:creationId xmlns:a16="http://schemas.microsoft.com/office/drawing/2014/main" id="{55367D15-24D5-47D2-857D-FAA151F5A972}"/>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28" name="TextBox 227">
                <a:extLst>
                  <a:ext uri="{FF2B5EF4-FFF2-40B4-BE49-F238E27FC236}">
                    <a16:creationId xmlns:a16="http://schemas.microsoft.com/office/drawing/2014/main" id="{787835C0-D74D-411D-A8EF-E6B63636E065}"/>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30" name="TextBox 229">
                <a:extLst>
                  <a:ext uri="{FF2B5EF4-FFF2-40B4-BE49-F238E27FC236}">
                    <a16:creationId xmlns:a16="http://schemas.microsoft.com/office/drawing/2014/main" id="{703F7D21-3117-43AF-8AC2-C9DC363C4AC4}"/>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31" name="TextBox 230">
                <a:extLst>
                  <a:ext uri="{FF2B5EF4-FFF2-40B4-BE49-F238E27FC236}">
                    <a16:creationId xmlns:a16="http://schemas.microsoft.com/office/drawing/2014/main" id="{01366A28-C277-4731-B6D3-B4FA5F916915}"/>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32" name="TextBox 231">
                <a:extLst>
                  <a:ext uri="{FF2B5EF4-FFF2-40B4-BE49-F238E27FC236}">
                    <a16:creationId xmlns:a16="http://schemas.microsoft.com/office/drawing/2014/main" id="{FA2A32D2-1BDC-4571-B338-D43985642D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152" name="TextBox 151">
              <a:extLst>
                <a:ext uri="{FF2B5EF4-FFF2-40B4-BE49-F238E27FC236}">
                  <a16:creationId xmlns:a16="http://schemas.microsoft.com/office/drawing/2014/main" id="{3611D7C7-0BE6-4653-822A-EB49B0E3B227}"/>
                </a:ext>
              </a:extLst>
            </p:cNvPr>
            <p:cNvSpPr txBox="1"/>
            <p:nvPr/>
          </p:nvSpPr>
          <p:spPr>
            <a:xfrm>
              <a:off x="5244817" y="3599781"/>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284" name="Group 283">
            <a:extLst>
              <a:ext uri="{FF2B5EF4-FFF2-40B4-BE49-F238E27FC236}">
                <a16:creationId xmlns:a16="http://schemas.microsoft.com/office/drawing/2014/main" id="{14AA059A-0E42-409A-9DDB-038B771B1C86}"/>
              </a:ext>
            </a:extLst>
          </p:cNvPr>
          <p:cNvGrpSpPr/>
          <p:nvPr/>
        </p:nvGrpSpPr>
        <p:grpSpPr>
          <a:xfrm>
            <a:off x="4359392" y="5467376"/>
            <a:ext cx="1240593" cy="576162"/>
            <a:chOff x="2822327" y="556159"/>
            <a:chExt cx="1240593" cy="576162"/>
          </a:xfrm>
        </p:grpSpPr>
        <p:grpSp>
          <p:nvGrpSpPr>
            <p:cNvPr id="286" name="Group 285">
              <a:extLst>
                <a:ext uri="{FF2B5EF4-FFF2-40B4-BE49-F238E27FC236}">
                  <a16:creationId xmlns:a16="http://schemas.microsoft.com/office/drawing/2014/main" id="{5A25B2A4-307C-48FC-B456-7F95D4545CCD}"/>
                </a:ext>
              </a:extLst>
            </p:cNvPr>
            <p:cNvGrpSpPr/>
            <p:nvPr/>
          </p:nvGrpSpPr>
          <p:grpSpPr>
            <a:xfrm>
              <a:off x="2822327" y="860420"/>
              <a:ext cx="1240593" cy="271901"/>
              <a:chOff x="1196340" y="1102328"/>
              <a:chExt cx="1367668" cy="299752"/>
            </a:xfrm>
          </p:grpSpPr>
          <p:sp>
            <p:nvSpPr>
              <p:cNvPr id="291" name="Rectangle 290">
                <a:extLst>
                  <a:ext uri="{FF2B5EF4-FFF2-40B4-BE49-F238E27FC236}">
                    <a16:creationId xmlns:a16="http://schemas.microsoft.com/office/drawing/2014/main" id="{7540B434-FFD9-4EE8-899D-527FDBCC11EA}"/>
                  </a:ext>
                </a:extLst>
              </p:cNvPr>
              <p:cNvSpPr/>
              <p:nvPr/>
            </p:nvSpPr>
            <p:spPr>
              <a:xfrm>
                <a:off x="1196340"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2" name="Rectangle 291">
                <a:extLst>
                  <a:ext uri="{FF2B5EF4-FFF2-40B4-BE49-F238E27FC236}">
                    <a16:creationId xmlns:a16="http://schemas.microsoft.com/office/drawing/2014/main" id="{665F7D41-9830-4BAF-BFE6-D3E8D3DC51E0}"/>
                  </a:ext>
                </a:extLst>
              </p:cNvPr>
              <p:cNvSpPr/>
              <p:nvPr/>
            </p:nvSpPr>
            <p:spPr>
              <a:xfrm>
                <a:off x="1539240" y="1102328"/>
                <a:ext cx="342900" cy="299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“a”</a:t>
                </a:r>
              </a:p>
            </p:txBody>
          </p:sp>
          <p:sp>
            <p:nvSpPr>
              <p:cNvPr id="293" name="Rectangle 292">
                <a:extLst>
                  <a:ext uri="{FF2B5EF4-FFF2-40B4-BE49-F238E27FC236}">
                    <a16:creationId xmlns:a16="http://schemas.microsoft.com/office/drawing/2014/main" id="{01639247-AEBC-422D-ABAC-94FB1EC47DAC}"/>
                  </a:ext>
                </a:extLst>
              </p:cNvPr>
              <p:cNvSpPr/>
              <p:nvPr/>
            </p:nvSpPr>
            <p:spPr>
              <a:xfrm>
                <a:off x="1880174"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“c”</a:t>
                </a:r>
              </a:p>
            </p:txBody>
          </p:sp>
          <p:sp>
            <p:nvSpPr>
              <p:cNvPr id="294" name="Rectangle 293">
                <a:extLst>
                  <a:ext uri="{FF2B5EF4-FFF2-40B4-BE49-F238E27FC236}">
                    <a16:creationId xmlns:a16="http://schemas.microsoft.com/office/drawing/2014/main" id="{3F9FD4B2-EA93-423E-B48E-565F2705EE9E}"/>
                  </a:ext>
                </a:extLst>
              </p:cNvPr>
              <p:cNvSpPr/>
              <p:nvPr/>
            </p:nvSpPr>
            <p:spPr>
              <a:xfrm>
                <a:off x="2221108" y="11049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Calibri"/>
                    <a:ea typeface="+mn-ea"/>
                    <a:cs typeface="+mn-cs"/>
                  </a:rPr>
                  <a:t>“f”</a:t>
                </a:r>
              </a:p>
            </p:txBody>
          </p:sp>
        </p:grpSp>
        <p:sp>
          <p:nvSpPr>
            <p:cNvPr id="287" name="TextBox 286">
              <a:extLst>
                <a:ext uri="{FF2B5EF4-FFF2-40B4-BE49-F238E27FC236}">
                  <a16:creationId xmlns:a16="http://schemas.microsoft.com/office/drawing/2014/main" id="{6CD69398-3771-4C9C-8C54-30134951992E}"/>
                </a:ext>
              </a:extLst>
            </p:cNvPr>
            <p:cNvSpPr txBox="1"/>
            <p:nvPr/>
          </p:nvSpPr>
          <p:spPr>
            <a:xfrm>
              <a:off x="2825448" y="556316"/>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288" name="TextBox 287">
              <a:extLst>
                <a:ext uri="{FF2B5EF4-FFF2-40B4-BE49-F238E27FC236}">
                  <a16:creationId xmlns:a16="http://schemas.microsoft.com/office/drawing/2014/main" id="{80F325EF-883C-4A5C-9B0C-B8EEC1F3DAFD}"/>
                </a:ext>
              </a:extLst>
            </p:cNvPr>
            <p:cNvSpPr txBox="1"/>
            <p:nvPr/>
          </p:nvSpPr>
          <p:spPr>
            <a:xfrm>
              <a:off x="3130025"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289" name="TextBox 288">
              <a:extLst>
                <a:ext uri="{FF2B5EF4-FFF2-40B4-BE49-F238E27FC236}">
                  <a16:creationId xmlns:a16="http://schemas.microsoft.com/office/drawing/2014/main" id="{EAFC8AE4-8D56-4DF8-9154-8FD21074D97C}"/>
                </a:ext>
              </a:extLst>
            </p:cNvPr>
            <p:cNvSpPr txBox="1"/>
            <p:nvPr/>
          </p:nvSpPr>
          <p:spPr>
            <a:xfrm>
              <a:off x="3434378"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290" name="TextBox 289">
              <a:extLst>
                <a:ext uri="{FF2B5EF4-FFF2-40B4-BE49-F238E27FC236}">
                  <a16:creationId xmlns:a16="http://schemas.microsoft.com/office/drawing/2014/main" id="{F3DD35DB-9DDF-436C-9CDB-E9708A9AE598}"/>
                </a:ext>
              </a:extLst>
            </p:cNvPr>
            <p:cNvSpPr txBox="1"/>
            <p:nvPr/>
          </p:nvSpPr>
          <p:spPr>
            <a:xfrm>
              <a:off x="3751880" y="55615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grpSp>
        <p:nvGrpSpPr>
          <p:cNvPr id="29" name="Group 28">
            <a:extLst>
              <a:ext uri="{FF2B5EF4-FFF2-40B4-BE49-F238E27FC236}">
                <a16:creationId xmlns:a16="http://schemas.microsoft.com/office/drawing/2014/main" id="{EE659B65-4075-4972-94C4-3A293E08A915}"/>
              </a:ext>
            </a:extLst>
          </p:cNvPr>
          <p:cNvGrpSpPr/>
          <p:nvPr/>
        </p:nvGrpSpPr>
        <p:grpSpPr>
          <a:xfrm>
            <a:off x="5666943" y="3225054"/>
            <a:ext cx="3141393" cy="1617480"/>
            <a:chOff x="5008857" y="1597898"/>
            <a:chExt cx="3141393" cy="1617480"/>
          </a:xfrm>
        </p:grpSpPr>
        <p:sp>
          <p:nvSpPr>
            <p:cNvPr id="295" name="Rectangle 294">
              <a:extLst>
                <a:ext uri="{FF2B5EF4-FFF2-40B4-BE49-F238E27FC236}">
                  <a16:creationId xmlns:a16="http://schemas.microsoft.com/office/drawing/2014/main" id="{1D4C46BA-29DF-4131-9CFA-C4D4B26612DE}"/>
                </a:ext>
              </a:extLst>
            </p:cNvPr>
            <p:cNvSpPr/>
            <p:nvPr/>
          </p:nvSpPr>
          <p:spPr>
            <a:xfrm>
              <a:off x="5008857" y="1942971"/>
              <a:ext cx="1425546"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296" name="Rectangle 295">
              <a:extLst>
                <a:ext uri="{FF2B5EF4-FFF2-40B4-BE49-F238E27FC236}">
                  <a16:creationId xmlns:a16="http://schemas.microsoft.com/office/drawing/2014/main" id="{BE51D1E6-7A58-4457-A76D-859965C1EEE3}"/>
                </a:ext>
              </a:extLst>
            </p:cNvPr>
            <p:cNvSpPr/>
            <p:nvPr/>
          </p:nvSpPr>
          <p:spPr>
            <a:xfrm>
              <a:off x="6434402" y="1942971"/>
              <a:ext cx="1715848" cy="127240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grpSp>
          <p:nvGrpSpPr>
            <p:cNvPr id="297" name="Group 296">
              <a:extLst>
                <a:ext uri="{FF2B5EF4-FFF2-40B4-BE49-F238E27FC236}">
                  <a16:creationId xmlns:a16="http://schemas.microsoft.com/office/drawing/2014/main" id="{5A0ADAC6-D132-45D2-83F4-264032B3D1A4}"/>
                </a:ext>
              </a:extLst>
            </p:cNvPr>
            <p:cNvGrpSpPr/>
            <p:nvPr/>
          </p:nvGrpSpPr>
          <p:grpSpPr>
            <a:xfrm>
              <a:off x="6424033" y="1927255"/>
              <a:ext cx="1584186" cy="1152884"/>
              <a:chOff x="817553" y="1462073"/>
              <a:chExt cx="1746455" cy="1270974"/>
            </a:xfrm>
          </p:grpSpPr>
          <p:sp>
            <p:nvSpPr>
              <p:cNvPr id="298" name="TextBox 297">
                <a:extLst>
                  <a:ext uri="{FF2B5EF4-FFF2-40B4-BE49-F238E27FC236}">
                    <a16:creationId xmlns:a16="http://schemas.microsoft.com/office/drawing/2014/main" id="{1C955E85-17EA-4731-ABCF-0ECF210CFC95}"/>
                  </a:ext>
                </a:extLst>
              </p:cNvPr>
              <p:cNvSpPr txBox="1"/>
              <p:nvPr/>
            </p:nvSpPr>
            <p:spPr>
              <a:xfrm>
                <a:off x="1200026"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299" name="TextBox 298">
                <a:extLst>
                  <a:ext uri="{FF2B5EF4-FFF2-40B4-BE49-F238E27FC236}">
                    <a16:creationId xmlns:a16="http://schemas.microsoft.com/office/drawing/2014/main" id="{B65923AB-9CFD-4ED3-8F7C-A5F6CF38C69E}"/>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300" name="Group 299">
                <a:extLst>
                  <a:ext uri="{FF2B5EF4-FFF2-40B4-BE49-F238E27FC236}">
                    <a16:creationId xmlns:a16="http://schemas.microsoft.com/office/drawing/2014/main" id="{ECFFC572-C3CD-46D2-B8E2-CB2DCFA65927}"/>
                  </a:ext>
                </a:extLst>
              </p:cNvPr>
              <p:cNvGrpSpPr/>
              <p:nvPr/>
            </p:nvGrpSpPr>
            <p:grpSpPr>
              <a:xfrm>
                <a:off x="817553" y="1749378"/>
                <a:ext cx="1746455" cy="983669"/>
                <a:chOff x="817553" y="1749378"/>
                <a:chExt cx="1746455" cy="983669"/>
              </a:xfrm>
            </p:grpSpPr>
            <p:sp>
              <p:nvSpPr>
                <p:cNvPr id="303" name="Rectangle 302">
                  <a:extLst>
                    <a:ext uri="{FF2B5EF4-FFF2-40B4-BE49-F238E27FC236}">
                      <a16:creationId xmlns:a16="http://schemas.microsoft.com/office/drawing/2014/main" id="{A9E346EB-C18E-4BA3-91D2-2A2250FF68D9}"/>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4" name="Rectangle 303">
                  <a:extLst>
                    <a:ext uri="{FF2B5EF4-FFF2-40B4-BE49-F238E27FC236}">
                      <a16:creationId xmlns:a16="http://schemas.microsoft.com/office/drawing/2014/main" id="{8700E8DA-105E-4F92-A700-87733D327E7C}"/>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5" name="Rectangle 304">
                  <a:extLst>
                    <a:ext uri="{FF2B5EF4-FFF2-40B4-BE49-F238E27FC236}">
                      <a16:creationId xmlns:a16="http://schemas.microsoft.com/office/drawing/2014/main" id="{6B52BE44-E29F-4A86-B7F4-189FD48C09B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12C532F1-837B-43A7-B4CB-FDA0DEA33EA9}"/>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7" name="Rectangle 306">
                  <a:extLst>
                    <a:ext uri="{FF2B5EF4-FFF2-40B4-BE49-F238E27FC236}">
                      <a16:creationId xmlns:a16="http://schemas.microsoft.com/office/drawing/2014/main" id="{E441D118-ED7D-45B6-A06A-1D120D02ECE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8" name="Rectangle 307">
                  <a:extLst>
                    <a:ext uri="{FF2B5EF4-FFF2-40B4-BE49-F238E27FC236}">
                      <a16:creationId xmlns:a16="http://schemas.microsoft.com/office/drawing/2014/main" id="{F4F19B77-A3EA-4E54-958B-4E28AE0998F3}"/>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09" name="Rectangle 308">
                  <a:extLst>
                    <a:ext uri="{FF2B5EF4-FFF2-40B4-BE49-F238E27FC236}">
                      <a16:creationId xmlns:a16="http://schemas.microsoft.com/office/drawing/2014/main" id="{FC353CBB-F0D8-4F40-8465-D131C80089CF}"/>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0" name="Rectangle 309">
                  <a:extLst>
                    <a:ext uri="{FF2B5EF4-FFF2-40B4-BE49-F238E27FC236}">
                      <a16:creationId xmlns:a16="http://schemas.microsoft.com/office/drawing/2014/main" id="{11EE4743-8C47-46A9-BBE6-FE8129534D8E}"/>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1" name="Rectangle 310">
                  <a:extLst>
                    <a:ext uri="{FF2B5EF4-FFF2-40B4-BE49-F238E27FC236}">
                      <a16:creationId xmlns:a16="http://schemas.microsoft.com/office/drawing/2014/main" id="{42348365-F99D-4AB7-8EAC-B14BDE022C76}"/>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2" name="Rectangle 311">
                  <a:extLst>
                    <a:ext uri="{FF2B5EF4-FFF2-40B4-BE49-F238E27FC236}">
                      <a16:creationId xmlns:a16="http://schemas.microsoft.com/office/drawing/2014/main" id="{396FD752-10C6-42A4-A804-33C4CDC9D38F}"/>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3" name="Rectangle 312">
                  <a:extLst>
                    <a:ext uri="{FF2B5EF4-FFF2-40B4-BE49-F238E27FC236}">
                      <a16:creationId xmlns:a16="http://schemas.microsoft.com/office/drawing/2014/main" id="{87D368C4-1A1B-49BA-B596-F2D5595A162A}"/>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4" name="Rectangle 313">
                  <a:extLst>
                    <a:ext uri="{FF2B5EF4-FFF2-40B4-BE49-F238E27FC236}">
                      <a16:creationId xmlns:a16="http://schemas.microsoft.com/office/drawing/2014/main" id="{E6923F8B-AC0D-4190-A166-583B1A9589DA}"/>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315" name="TextBox 314">
                  <a:extLst>
                    <a:ext uri="{FF2B5EF4-FFF2-40B4-BE49-F238E27FC236}">
                      <a16:creationId xmlns:a16="http://schemas.microsoft.com/office/drawing/2014/main" id="{39A07B29-9023-4456-82AB-DB2C45BBE1BF}"/>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316" name="TextBox 315">
                  <a:extLst>
                    <a:ext uri="{FF2B5EF4-FFF2-40B4-BE49-F238E27FC236}">
                      <a16:creationId xmlns:a16="http://schemas.microsoft.com/office/drawing/2014/main" id="{90008C61-AB89-49E1-B8FF-B701AFDC9FEA}"/>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317" name="TextBox 316">
                  <a:extLst>
                    <a:ext uri="{FF2B5EF4-FFF2-40B4-BE49-F238E27FC236}">
                      <a16:creationId xmlns:a16="http://schemas.microsoft.com/office/drawing/2014/main" id="{897A8714-A852-4FAD-ACCD-21B1B30FF495}"/>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301" name="TextBox 300">
                <a:extLst>
                  <a:ext uri="{FF2B5EF4-FFF2-40B4-BE49-F238E27FC236}">
                    <a16:creationId xmlns:a16="http://schemas.microsoft.com/office/drawing/2014/main" id="{D324564C-8531-4D47-926A-8637FB77F987}"/>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302" name="TextBox 301">
                <a:extLst>
                  <a:ext uri="{FF2B5EF4-FFF2-40B4-BE49-F238E27FC236}">
                    <a16:creationId xmlns:a16="http://schemas.microsoft.com/office/drawing/2014/main" id="{0729DAFC-D41E-427A-8A87-342CF0B47125}"/>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grpSp>
          <p:nvGrpSpPr>
            <p:cNvPr id="318" name="Group 317">
              <a:extLst>
                <a:ext uri="{FF2B5EF4-FFF2-40B4-BE49-F238E27FC236}">
                  <a16:creationId xmlns:a16="http://schemas.microsoft.com/office/drawing/2014/main" id="{C953D32E-07C3-4E9E-9816-FFE4ED7EB441}"/>
                </a:ext>
              </a:extLst>
            </p:cNvPr>
            <p:cNvGrpSpPr/>
            <p:nvPr/>
          </p:nvGrpSpPr>
          <p:grpSpPr>
            <a:xfrm>
              <a:off x="5115807" y="2150093"/>
              <a:ext cx="1246589" cy="572976"/>
              <a:chOff x="6680587" y="557012"/>
              <a:chExt cx="1246589" cy="572976"/>
            </a:xfrm>
          </p:grpSpPr>
          <p:grpSp>
            <p:nvGrpSpPr>
              <p:cNvPr id="319" name="Group 318">
                <a:extLst>
                  <a:ext uri="{FF2B5EF4-FFF2-40B4-BE49-F238E27FC236}">
                    <a16:creationId xmlns:a16="http://schemas.microsoft.com/office/drawing/2014/main" id="{33B33873-0540-4795-9669-025A1E35C6F6}"/>
                  </a:ext>
                </a:extLst>
              </p:cNvPr>
              <p:cNvGrpSpPr/>
              <p:nvPr/>
            </p:nvGrpSpPr>
            <p:grpSpPr>
              <a:xfrm>
                <a:off x="6686583" y="860420"/>
                <a:ext cx="1240593" cy="269568"/>
                <a:chOff x="1196340" y="1104900"/>
                <a:chExt cx="1367668" cy="297180"/>
              </a:xfrm>
              <a:solidFill>
                <a:srgbClr val="FFFF00"/>
              </a:solidFill>
            </p:grpSpPr>
            <p:sp>
              <p:nvSpPr>
                <p:cNvPr id="324" name="Rectangle 323">
                  <a:extLst>
                    <a:ext uri="{FF2B5EF4-FFF2-40B4-BE49-F238E27FC236}">
                      <a16:creationId xmlns:a16="http://schemas.microsoft.com/office/drawing/2014/main" id="{77114C51-0C05-4584-A50D-2FC58113348A}"/>
                    </a:ext>
                  </a:extLst>
                </p:cNvPr>
                <p:cNvSpPr/>
                <p:nvPr/>
              </p:nvSpPr>
              <p:spPr>
                <a:xfrm>
                  <a:off x="11963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5" name="Rectangle 324">
                  <a:extLst>
                    <a:ext uri="{FF2B5EF4-FFF2-40B4-BE49-F238E27FC236}">
                      <a16:creationId xmlns:a16="http://schemas.microsoft.com/office/drawing/2014/main" id="{61BDC15C-2C82-4547-B3C5-6B28A54D80B9}"/>
                    </a:ext>
                  </a:extLst>
                </p:cNvPr>
                <p:cNvSpPr/>
                <p:nvPr/>
              </p:nvSpPr>
              <p:spPr>
                <a:xfrm>
                  <a:off x="1539240"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F</a:t>
                  </a:r>
                </a:p>
              </p:txBody>
            </p:sp>
            <p:sp>
              <p:nvSpPr>
                <p:cNvPr id="326" name="Rectangle 325">
                  <a:extLst>
                    <a:ext uri="{FF2B5EF4-FFF2-40B4-BE49-F238E27FC236}">
                      <a16:creationId xmlns:a16="http://schemas.microsoft.com/office/drawing/2014/main" id="{CC545A9E-FD23-4F15-ACA8-AC5BB774CA5E}"/>
                    </a:ext>
                  </a:extLst>
                </p:cNvPr>
                <p:cNvSpPr/>
                <p:nvPr/>
              </p:nvSpPr>
              <p:spPr>
                <a:xfrm>
                  <a:off x="1880174"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sp>
              <p:nvSpPr>
                <p:cNvPr id="327" name="Rectangle 326">
                  <a:extLst>
                    <a:ext uri="{FF2B5EF4-FFF2-40B4-BE49-F238E27FC236}">
                      <a16:creationId xmlns:a16="http://schemas.microsoft.com/office/drawing/2014/main" id="{0AE65320-286F-4831-8AC9-61610C74DB29}"/>
                    </a:ext>
                  </a:extLst>
                </p:cNvPr>
                <p:cNvSpPr/>
                <p:nvPr/>
              </p:nvSpPr>
              <p:spPr>
                <a:xfrm>
                  <a:off x="2221108" y="1104900"/>
                  <a:ext cx="342900" cy="2971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T</a:t>
                  </a:r>
                </a:p>
              </p:txBody>
            </p:sp>
          </p:grpSp>
          <p:sp>
            <p:nvSpPr>
              <p:cNvPr id="320" name="TextBox 319">
                <a:extLst>
                  <a:ext uri="{FF2B5EF4-FFF2-40B4-BE49-F238E27FC236}">
                    <a16:creationId xmlns:a16="http://schemas.microsoft.com/office/drawing/2014/main" id="{D16510EF-C574-40A7-995E-7334DBF351BF}"/>
                  </a:ext>
                </a:extLst>
              </p:cNvPr>
              <p:cNvSpPr txBox="1"/>
              <p:nvPr/>
            </p:nvSpPr>
            <p:spPr>
              <a:xfrm>
                <a:off x="6680587" y="557169"/>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321" name="TextBox 320">
                <a:extLst>
                  <a:ext uri="{FF2B5EF4-FFF2-40B4-BE49-F238E27FC236}">
                    <a16:creationId xmlns:a16="http://schemas.microsoft.com/office/drawing/2014/main" id="{71C33A93-8819-48E2-B019-DC9230B37C35}"/>
                  </a:ext>
                </a:extLst>
              </p:cNvPr>
              <p:cNvSpPr txBox="1"/>
              <p:nvPr/>
            </p:nvSpPr>
            <p:spPr>
              <a:xfrm>
                <a:off x="6985164"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2</a:t>
                </a:r>
              </a:p>
            </p:txBody>
          </p:sp>
          <p:sp>
            <p:nvSpPr>
              <p:cNvPr id="322" name="TextBox 321">
                <a:extLst>
                  <a:ext uri="{FF2B5EF4-FFF2-40B4-BE49-F238E27FC236}">
                    <a16:creationId xmlns:a16="http://schemas.microsoft.com/office/drawing/2014/main" id="{3E1F12EF-1FE9-495A-B7F4-449560BEC0C6}"/>
                  </a:ext>
                </a:extLst>
              </p:cNvPr>
              <p:cNvSpPr txBox="1"/>
              <p:nvPr/>
            </p:nvSpPr>
            <p:spPr>
              <a:xfrm>
                <a:off x="7289517"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3" name="TextBox 322">
                <a:extLst>
                  <a:ext uri="{FF2B5EF4-FFF2-40B4-BE49-F238E27FC236}">
                    <a16:creationId xmlns:a16="http://schemas.microsoft.com/office/drawing/2014/main" id="{A6F717A6-84A6-4BCB-A52E-64A3943ECF00}"/>
                  </a:ext>
                </a:extLst>
              </p:cNvPr>
              <p:cNvSpPr txBox="1"/>
              <p:nvPr/>
            </p:nvSpPr>
            <p:spPr>
              <a:xfrm>
                <a:off x="7607019" y="557012"/>
                <a:ext cx="31104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28" name="TextBox 327">
              <a:extLst>
                <a:ext uri="{FF2B5EF4-FFF2-40B4-BE49-F238E27FC236}">
                  <a16:creationId xmlns:a16="http://schemas.microsoft.com/office/drawing/2014/main" id="{D92A4C91-64D6-44EF-A819-03978287475C}"/>
                </a:ext>
              </a:extLst>
            </p:cNvPr>
            <p:cNvSpPr txBox="1"/>
            <p:nvPr/>
          </p:nvSpPr>
          <p:spPr>
            <a:xfrm>
              <a:off x="5654013" y="1605712"/>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3</a:t>
              </a:r>
            </a:p>
          </p:txBody>
        </p:sp>
        <p:sp>
          <p:nvSpPr>
            <p:cNvPr id="329" name="TextBox 328">
              <a:extLst>
                <a:ext uri="{FF2B5EF4-FFF2-40B4-BE49-F238E27FC236}">
                  <a16:creationId xmlns:a16="http://schemas.microsoft.com/office/drawing/2014/main" id="{919A8902-73FD-48D6-9A8A-4E74AEA75111}"/>
                </a:ext>
              </a:extLst>
            </p:cNvPr>
            <p:cNvSpPr txBox="1"/>
            <p:nvPr/>
          </p:nvSpPr>
          <p:spPr>
            <a:xfrm>
              <a:off x="7130071" y="1597898"/>
              <a:ext cx="330660" cy="3436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4</a:t>
              </a:r>
            </a:p>
          </p:txBody>
        </p:sp>
      </p:grpSp>
      <p:sp>
        <p:nvSpPr>
          <p:cNvPr id="330" name="TextBox 329">
            <a:extLst>
              <a:ext uri="{FF2B5EF4-FFF2-40B4-BE49-F238E27FC236}">
                <a16:creationId xmlns:a16="http://schemas.microsoft.com/office/drawing/2014/main" id="{1F804179-ABE0-4884-906C-8A26C991201F}"/>
              </a:ext>
            </a:extLst>
          </p:cNvPr>
          <p:cNvSpPr txBox="1"/>
          <p:nvPr/>
        </p:nvSpPr>
        <p:spPr>
          <a:xfrm>
            <a:off x="3919213" y="4049606"/>
            <a:ext cx="1678644"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My_list</a:t>
            </a:r>
            <a:r>
              <a:rPr kumimoji="0" lang="en-GB" sz="1633"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[3:4]</a:t>
            </a:r>
          </a:p>
        </p:txBody>
      </p:sp>
    </p:spTree>
    <p:extLst>
      <p:ext uri="{BB962C8B-B14F-4D97-AF65-F5344CB8AC3E}">
        <p14:creationId xmlns:p14="http://schemas.microsoft.com/office/powerpoint/2010/main" val="11277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6" grpId="0"/>
      <p:bldP spid="3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80218" y="1371528"/>
            <a:ext cx="3613992" cy="3452932"/>
          </a:xfrm>
          <a:prstGeom prst="rect">
            <a:avLst/>
          </a:prstGeom>
        </p:spPr>
        <p:txBody>
          <a:bodyPr vert="horz" lIns="82944" tIns="41472" rIns="82944" bIns="41472" rtlCol="0" anchor="ctr">
            <a:normAutofit/>
          </a:bodyPr>
          <a:lstStyle/>
          <a:p>
            <a:pPr algn="r" defTabSz="414726">
              <a:spcBef>
                <a:spcPct val="0"/>
              </a:spcBef>
              <a:spcAft>
                <a:spcPts val="544"/>
              </a:spcAft>
            </a:pPr>
            <a:r>
              <a:rPr lang="en-US" sz="3901" cap="all" spc="-1">
                <a:ln w="3175" cmpd="sng">
                  <a:noFill/>
                </a:ln>
                <a:latin typeface="+mj-lt"/>
                <a:ea typeface="+mj-ea"/>
                <a:cs typeface="+mj-cs"/>
              </a:rPr>
              <a:t>Intro to R for biologists</a:t>
            </a:r>
          </a:p>
        </p:txBody>
      </p:sp>
      <p:sp>
        <p:nvSpPr>
          <p:cNvPr id="88" name="TextShape 2"/>
          <p:cNvSpPr txBox="1"/>
          <p:nvPr/>
        </p:nvSpPr>
        <p:spPr>
          <a:xfrm>
            <a:off x="4969239" y="1371529"/>
            <a:ext cx="3659219" cy="3452933"/>
          </a:xfrm>
          <a:prstGeom prst="rect">
            <a:avLst/>
          </a:prstGeom>
        </p:spPr>
        <p:txBody>
          <a:bodyPr vert="horz" lIns="82944" tIns="41472" rIns="82944" bIns="41472" rtlCol="0" anchor="ctr">
            <a:normAutofit fontScale="92500" lnSpcReduction="20000"/>
          </a:bodyPr>
          <a:lstStyle/>
          <a:p>
            <a:pPr defTabSz="414726">
              <a:spcBef>
                <a:spcPct val="20000"/>
              </a:spcBef>
              <a:spcAft>
                <a:spcPts val="544"/>
              </a:spcAft>
              <a:buClr>
                <a:schemeClr val="tx1"/>
              </a:buClr>
              <a:buSzPct val="80000"/>
              <a:buFont typeface="Wingdings 3" panose="05040102010807070707" pitchFamily="18" charset="2"/>
              <a:buChar char=""/>
            </a:pPr>
            <a:r>
              <a:rPr lang="en-US" sz="1600" b="1" spc="-1" dirty="0"/>
              <a:t>Basic concepts</a:t>
            </a: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Your R environment</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Getting help</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Assignment to variables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types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00" spc="-1" dirty="0"/>
              <a:t>Data structures</a:t>
            </a:r>
            <a:endParaRPr lang="en-US" sz="1600" spc="-1" dirty="0">
              <a:cs typeface="Calibri"/>
            </a:endParaRPr>
          </a:p>
          <a:p>
            <a:pPr lvl="1" defTabSz="414726">
              <a:spcBef>
                <a:spcPct val="20000"/>
              </a:spcBef>
              <a:spcAft>
                <a:spcPts val="544"/>
              </a:spcAft>
              <a:buClr>
                <a:schemeClr val="tx1"/>
              </a:buClr>
              <a:buSzPct val="80000"/>
              <a:buFont typeface="Wingdings 3" panose="05040102010807070707" pitchFamily="18" charset="2"/>
              <a:buChar char=""/>
            </a:pPr>
            <a:r>
              <a:rPr lang="en-US" sz="1633" spc="-1" err="1"/>
              <a:t>Subsetting</a:t>
            </a:r>
            <a:endParaRPr lang="en-US" sz="1600" spc="-1" dirty="0">
              <a:cs typeface="Calibri"/>
            </a:endParaRP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Conditionals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Loops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Functions</a:t>
            </a:r>
          </a:p>
          <a:p>
            <a:pPr lvl="1" defTabSz="414726">
              <a:spcBef>
                <a:spcPct val="20000"/>
              </a:spcBef>
              <a:spcAft>
                <a:spcPts val="544"/>
              </a:spcAft>
              <a:buClr>
                <a:srgbClr val="000000"/>
              </a:buClr>
              <a:buSzPct val="80000"/>
              <a:buFont typeface="Wingdings 3" panose="05040102010807070707" pitchFamily="18" charset="2"/>
              <a:buChar char=""/>
            </a:pPr>
            <a:r>
              <a:rPr lang="en-US" sz="1600" spc="-1" dirty="0">
                <a:cs typeface="Calibri"/>
              </a:rPr>
              <a:t>Packages/libraries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FDB058F-4A92-4ECA-8B42-D17C40239A24}"/>
              </a:ext>
            </a:extLst>
          </p:cNvPr>
          <p:cNvGrpSpPr/>
          <p:nvPr/>
        </p:nvGrpSpPr>
        <p:grpSpPr>
          <a:xfrm>
            <a:off x="2245111" y="2847616"/>
            <a:ext cx="1584186" cy="1152884"/>
            <a:chOff x="817553" y="1462073"/>
            <a:chExt cx="1746455" cy="1270974"/>
          </a:xfrm>
        </p:grpSpPr>
        <p:sp>
          <p:nvSpPr>
            <p:cNvPr id="100" name="TextBox 99">
              <a:extLst>
                <a:ext uri="{FF2B5EF4-FFF2-40B4-BE49-F238E27FC236}">
                  <a16:creationId xmlns:a16="http://schemas.microsoft.com/office/drawing/2014/main" id="{34B35484-F4E2-4112-97FB-FBF571F70843}"/>
                </a:ext>
              </a:extLst>
            </p:cNvPr>
            <p:cNvSpPr txBox="1"/>
            <p:nvPr/>
          </p:nvSpPr>
          <p:spPr>
            <a:xfrm>
              <a:off x="1178396" y="1462073"/>
              <a:ext cx="36453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prstClr val="black"/>
                  </a:solidFill>
                  <a:effectLst/>
                  <a:uLnTx/>
                  <a:uFillTx/>
                  <a:latin typeface="Calibri"/>
                  <a:ea typeface="+mn-ea"/>
                  <a:cs typeface="+mn-cs"/>
                </a:rPr>
                <a:t>1</a:t>
              </a:r>
            </a:p>
          </p:txBody>
        </p:sp>
        <p:sp>
          <p:nvSpPr>
            <p:cNvPr id="101" name="TextBox 100">
              <a:extLst>
                <a:ext uri="{FF2B5EF4-FFF2-40B4-BE49-F238E27FC236}">
                  <a16:creationId xmlns:a16="http://schemas.microsoft.com/office/drawing/2014/main" id="{5CBC9EEB-E16D-4762-B6F3-51F67C9FCE01}"/>
                </a:ext>
              </a:extLst>
            </p:cNvPr>
            <p:cNvSpPr txBox="1"/>
            <p:nvPr/>
          </p:nvSpPr>
          <p:spPr>
            <a:xfrm>
              <a:off x="1539240"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grpSp>
          <p:nvGrpSpPr>
            <p:cNvPr id="102" name="Group 101">
              <a:extLst>
                <a:ext uri="{FF2B5EF4-FFF2-40B4-BE49-F238E27FC236}">
                  <a16:creationId xmlns:a16="http://schemas.microsoft.com/office/drawing/2014/main" id="{CBC9BE70-B75B-45F8-B13B-4300ECEF61E9}"/>
                </a:ext>
              </a:extLst>
            </p:cNvPr>
            <p:cNvGrpSpPr/>
            <p:nvPr/>
          </p:nvGrpSpPr>
          <p:grpSpPr>
            <a:xfrm>
              <a:off x="817553" y="1749378"/>
              <a:ext cx="1746455" cy="983669"/>
              <a:chOff x="817553" y="1749378"/>
              <a:chExt cx="1746455" cy="983669"/>
            </a:xfrm>
          </p:grpSpPr>
          <p:sp>
            <p:nvSpPr>
              <p:cNvPr id="105" name="Rectangle 104">
                <a:extLst>
                  <a:ext uri="{FF2B5EF4-FFF2-40B4-BE49-F238E27FC236}">
                    <a16:creationId xmlns:a16="http://schemas.microsoft.com/office/drawing/2014/main" id="{2E97DFEC-6564-46D2-BD99-45CA5B83B84A}"/>
                  </a:ext>
                </a:extLst>
              </p:cNvPr>
              <p:cNvSpPr/>
              <p:nvPr/>
            </p:nvSpPr>
            <p:spPr>
              <a:xfrm>
                <a:off x="1196340"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Rectangle 105">
                <a:extLst>
                  <a:ext uri="{FF2B5EF4-FFF2-40B4-BE49-F238E27FC236}">
                    <a16:creationId xmlns:a16="http://schemas.microsoft.com/office/drawing/2014/main" id="{DF4AD769-5634-43C4-B8A9-1F2152A8A6E0}"/>
                  </a:ext>
                </a:extLst>
              </p:cNvPr>
              <p:cNvSpPr/>
              <p:nvPr/>
            </p:nvSpPr>
            <p:spPr>
              <a:xfrm>
                <a:off x="1539240" y="179070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151BE2A7-7E63-4EFB-87E8-CED6A3BFEF9D}"/>
                  </a:ext>
                </a:extLst>
              </p:cNvPr>
              <p:cNvSpPr/>
              <p:nvPr/>
            </p:nvSpPr>
            <p:spPr>
              <a:xfrm>
                <a:off x="1876734" y="179070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8" name="Rectangle 107">
                <a:extLst>
                  <a:ext uri="{FF2B5EF4-FFF2-40B4-BE49-F238E27FC236}">
                    <a16:creationId xmlns:a16="http://schemas.microsoft.com/office/drawing/2014/main" id="{27EF529E-AC73-4419-AFB8-E6FA3DCDACF5}"/>
                  </a:ext>
                </a:extLst>
              </p:cNvPr>
              <p:cNvSpPr/>
              <p:nvPr/>
            </p:nvSpPr>
            <p:spPr>
              <a:xfrm>
                <a:off x="2221108" y="179070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09" name="Rectangle 108">
                <a:extLst>
                  <a:ext uri="{FF2B5EF4-FFF2-40B4-BE49-F238E27FC236}">
                    <a16:creationId xmlns:a16="http://schemas.microsoft.com/office/drawing/2014/main" id="{DB8FBECC-8147-49D3-B4CF-3C03A51E2256}"/>
                  </a:ext>
                </a:extLst>
              </p:cNvPr>
              <p:cNvSpPr/>
              <p:nvPr/>
            </p:nvSpPr>
            <p:spPr>
              <a:xfrm>
                <a:off x="1196340"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0" name="Rectangle 109">
                <a:extLst>
                  <a:ext uri="{FF2B5EF4-FFF2-40B4-BE49-F238E27FC236}">
                    <a16:creationId xmlns:a16="http://schemas.microsoft.com/office/drawing/2014/main" id="{F89AA3C3-593A-463E-A55D-F747ED93DC79}"/>
                  </a:ext>
                </a:extLst>
              </p:cNvPr>
              <p:cNvSpPr/>
              <p:nvPr/>
            </p:nvSpPr>
            <p:spPr>
              <a:xfrm>
                <a:off x="1539240" y="208788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1" name="Rectangle 110">
                <a:extLst>
                  <a:ext uri="{FF2B5EF4-FFF2-40B4-BE49-F238E27FC236}">
                    <a16:creationId xmlns:a16="http://schemas.microsoft.com/office/drawing/2014/main" id="{F1B816D3-4234-43BF-8C04-FFB9E90C356B}"/>
                  </a:ext>
                </a:extLst>
              </p:cNvPr>
              <p:cNvSpPr/>
              <p:nvPr/>
            </p:nvSpPr>
            <p:spPr>
              <a:xfrm>
                <a:off x="1876734" y="208788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2" name="Rectangle 111">
                <a:extLst>
                  <a:ext uri="{FF2B5EF4-FFF2-40B4-BE49-F238E27FC236}">
                    <a16:creationId xmlns:a16="http://schemas.microsoft.com/office/drawing/2014/main" id="{773E076C-7620-4073-BC1E-19E505C2E502}"/>
                  </a:ext>
                </a:extLst>
              </p:cNvPr>
              <p:cNvSpPr/>
              <p:nvPr/>
            </p:nvSpPr>
            <p:spPr>
              <a:xfrm>
                <a:off x="2221108" y="208788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3" name="Rectangle 112">
                <a:extLst>
                  <a:ext uri="{FF2B5EF4-FFF2-40B4-BE49-F238E27FC236}">
                    <a16:creationId xmlns:a16="http://schemas.microsoft.com/office/drawing/2014/main" id="{10170A6E-721E-4A5A-9C5C-135C6D7C943D}"/>
                  </a:ext>
                </a:extLst>
              </p:cNvPr>
              <p:cNvSpPr/>
              <p:nvPr/>
            </p:nvSpPr>
            <p:spPr>
              <a:xfrm>
                <a:off x="1196340"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4" name="Rectangle 113">
                <a:extLst>
                  <a:ext uri="{FF2B5EF4-FFF2-40B4-BE49-F238E27FC236}">
                    <a16:creationId xmlns:a16="http://schemas.microsoft.com/office/drawing/2014/main" id="{35759107-3B41-43A2-8CBC-3492CC06A2BB}"/>
                  </a:ext>
                </a:extLst>
              </p:cNvPr>
              <p:cNvSpPr/>
              <p:nvPr/>
            </p:nvSpPr>
            <p:spPr>
              <a:xfrm>
                <a:off x="1539240" y="2385060"/>
                <a:ext cx="342900" cy="297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a:extLst>
                  <a:ext uri="{FF2B5EF4-FFF2-40B4-BE49-F238E27FC236}">
                    <a16:creationId xmlns:a16="http://schemas.microsoft.com/office/drawing/2014/main" id="{CFD947A2-D48A-4D7E-A82D-AC0A090783B2}"/>
                  </a:ext>
                </a:extLst>
              </p:cNvPr>
              <p:cNvSpPr/>
              <p:nvPr/>
            </p:nvSpPr>
            <p:spPr>
              <a:xfrm>
                <a:off x="1876734" y="2385060"/>
                <a:ext cx="342900" cy="2971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F90320FF-22FE-4272-BB0F-D5D05AABDA1F}"/>
                  </a:ext>
                </a:extLst>
              </p:cNvPr>
              <p:cNvSpPr/>
              <p:nvPr/>
            </p:nvSpPr>
            <p:spPr>
              <a:xfrm>
                <a:off x="2221108" y="2385060"/>
                <a:ext cx="342900"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633" b="0" i="0" u="none" strike="noStrike" kern="1200" cap="none" spc="0" normalizeH="0" baseline="0" noProof="0">
                  <a:ln>
                    <a:noFill/>
                  </a:ln>
                  <a:solidFill>
                    <a:prstClr val="white"/>
                  </a:solidFill>
                  <a:effectLst/>
                  <a:uLnTx/>
                  <a:uFillTx/>
                  <a:latin typeface="Calibri"/>
                  <a:ea typeface="+mn-ea"/>
                  <a:cs typeface="+mn-cs"/>
                </a:endParaRPr>
              </a:p>
            </p:txBody>
          </p:sp>
          <p:sp>
            <p:nvSpPr>
              <p:cNvPr id="117" name="TextBox 116">
                <a:extLst>
                  <a:ext uri="{FF2B5EF4-FFF2-40B4-BE49-F238E27FC236}">
                    <a16:creationId xmlns:a16="http://schemas.microsoft.com/office/drawing/2014/main" id="{8F49857B-89A4-4B41-9957-96638A83A5F8}"/>
                  </a:ext>
                </a:extLst>
              </p:cNvPr>
              <p:cNvSpPr txBox="1"/>
              <p:nvPr/>
            </p:nvSpPr>
            <p:spPr>
              <a:xfrm>
                <a:off x="817553" y="1749378"/>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1</a:t>
                </a:r>
              </a:p>
            </p:txBody>
          </p:sp>
          <p:sp>
            <p:nvSpPr>
              <p:cNvPr id="118" name="TextBox 117">
                <a:extLst>
                  <a:ext uri="{FF2B5EF4-FFF2-40B4-BE49-F238E27FC236}">
                    <a16:creationId xmlns:a16="http://schemas.microsoft.com/office/drawing/2014/main" id="{41F30B55-69C6-4430-9321-22750EEE21C4}"/>
                  </a:ext>
                </a:extLst>
              </p:cNvPr>
              <p:cNvSpPr txBox="1"/>
              <p:nvPr/>
            </p:nvSpPr>
            <p:spPr>
              <a:xfrm>
                <a:off x="817553" y="205180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2</a:t>
                </a:r>
              </a:p>
            </p:txBody>
          </p:sp>
          <p:sp>
            <p:nvSpPr>
              <p:cNvPr id="119" name="TextBox 118">
                <a:extLst>
                  <a:ext uri="{FF2B5EF4-FFF2-40B4-BE49-F238E27FC236}">
                    <a16:creationId xmlns:a16="http://schemas.microsoft.com/office/drawing/2014/main" id="{019D0B16-9910-4D05-99DB-1C13A32220D6}"/>
                  </a:ext>
                </a:extLst>
              </p:cNvPr>
              <p:cNvSpPr txBox="1"/>
              <p:nvPr/>
            </p:nvSpPr>
            <p:spPr>
              <a:xfrm>
                <a:off x="817553" y="2354230"/>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grpSp>
        <p:sp>
          <p:nvSpPr>
            <p:cNvPr id="103" name="TextBox 102">
              <a:extLst>
                <a:ext uri="{FF2B5EF4-FFF2-40B4-BE49-F238E27FC236}">
                  <a16:creationId xmlns:a16="http://schemas.microsoft.com/office/drawing/2014/main" id="{620EA50D-3069-4E9C-8FFC-BC546E3A15F4}"/>
                </a:ext>
              </a:extLst>
            </p:cNvPr>
            <p:cNvSpPr txBox="1"/>
            <p:nvPr/>
          </p:nvSpPr>
          <p:spPr>
            <a:xfrm>
              <a:off x="1876734"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3</a:t>
              </a:r>
            </a:p>
          </p:txBody>
        </p:sp>
        <p:sp>
          <p:nvSpPr>
            <p:cNvPr id="104" name="TextBox 103">
              <a:extLst>
                <a:ext uri="{FF2B5EF4-FFF2-40B4-BE49-F238E27FC236}">
                  <a16:creationId xmlns:a16="http://schemas.microsoft.com/office/drawing/2014/main" id="{9CA72FDE-CEEC-4502-8805-90D7AD9EE39A}"/>
                </a:ext>
              </a:extLst>
            </p:cNvPr>
            <p:cNvSpPr txBox="1"/>
            <p:nvPr/>
          </p:nvSpPr>
          <p:spPr>
            <a:xfrm>
              <a:off x="2217668" y="1462073"/>
              <a:ext cx="342900" cy="37881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a:ln>
                    <a:noFill/>
                  </a:ln>
                  <a:solidFill>
                    <a:prstClr val="black"/>
                  </a:solidFill>
                  <a:effectLst/>
                  <a:uLnTx/>
                  <a:uFillTx/>
                  <a:latin typeface="Calibri"/>
                  <a:ea typeface="+mn-ea"/>
                  <a:cs typeface="+mn-cs"/>
                </a:rPr>
                <a:t>4</a:t>
              </a:r>
            </a:p>
          </p:txBody>
        </p:sp>
      </p:grpSp>
      <p:sp>
        <p:nvSpPr>
          <p:cNvPr id="179" name="TextBox 178">
            <a:extLst>
              <a:ext uri="{FF2B5EF4-FFF2-40B4-BE49-F238E27FC236}">
                <a16:creationId xmlns:a16="http://schemas.microsoft.com/office/drawing/2014/main" id="{ACAAA8E7-243A-4499-BD9B-8D5AB00EF3FD}"/>
              </a:ext>
            </a:extLst>
          </p:cNvPr>
          <p:cNvSpPr txBox="1"/>
          <p:nvPr/>
        </p:nvSpPr>
        <p:spPr>
          <a:xfrm>
            <a:off x="409887" y="3341226"/>
            <a:ext cx="143501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prstClr val="black"/>
                </a:solidFill>
                <a:effectLst/>
                <a:uLnTx/>
                <a:uFillTx/>
                <a:latin typeface="Calibri"/>
                <a:ea typeface="+mn-ea"/>
                <a:cs typeface="+mn-cs"/>
              </a:rPr>
              <a:t>My_df</a:t>
            </a:r>
            <a:endParaRPr kumimoji="0" lang="en-GB" sz="1633" b="0" i="0" u="none" strike="noStrike" kern="1200" cap="none" spc="0" normalizeH="0" baseline="0" noProof="0" dirty="0">
              <a:ln>
                <a:noFill/>
              </a:ln>
              <a:solidFill>
                <a:prstClr val="black"/>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065C40A7-06B1-400C-8ECE-A62CECC1A032}"/>
              </a:ext>
            </a:extLst>
          </p:cNvPr>
          <p:cNvSpPr/>
          <p:nvPr/>
        </p:nvSpPr>
        <p:spPr>
          <a:xfrm>
            <a:off x="2586291" y="3689604"/>
            <a:ext cx="1243006" cy="269568"/>
          </a:xfrm>
          <a:prstGeom prst="rect">
            <a:avLst/>
          </a:prstGeom>
          <a:solidFill>
            <a:srgbClr val="FFFFFF">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1" name="TextBox 250">
            <a:extLst>
              <a:ext uri="{FF2B5EF4-FFF2-40B4-BE49-F238E27FC236}">
                <a16:creationId xmlns:a16="http://schemas.microsoft.com/office/drawing/2014/main" id="{418256D8-E281-4B15-9109-F9BE7EBC39DB}"/>
              </a:ext>
            </a:extLst>
          </p:cNvPr>
          <p:cNvSpPr txBox="1"/>
          <p:nvPr/>
        </p:nvSpPr>
        <p:spPr>
          <a:xfrm>
            <a:off x="4222907" y="3116541"/>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[3, ]</a:t>
            </a:r>
          </a:p>
        </p:txBody>
      </p:sp>
      <p:sp>
        <p:nvSpPr>
          <p:cNvPr id="252" name="Rectangle 251">
            <a:extLst>
              <a:ext uri="{FF2B5EF4-FFF2-40B4-BE49-F238E27FC236}">
                <a16:creationId xmlns:a16="http://schemas.microsoft.com/office/drawing/2014/main" id="{E28BD32D-91A0-449C-A3CF-98365A53CC01}"/>
              </a:ext>
            </a:extLst>
          </p:cNvPr>
          <p:cNvSpPr/>
          <p:nvPr/>
        </p:nvSpPr>
        <p:spPr>
          <a:xfrm rot="5400000">
            <a:off x="2950977" y="3394228"/>
            <a:ext cx="808703" cy="311670"/>
          </a:xfrm>
          <a:prstGeom prst="rect">
            <a:avLst/>
          </a:prstGeom>
          <a:solidFill>
            <a:srgbClr val="FF0000">
              <a:alpha val="74902"/>
            </a:srgbClr>
          </a:solid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TextBox 252">
            <a:extLst>
              <a:ext uri="{FF2B5EF4-FFF2-40B4-BE49-F238E27FC236}">
                <a16:creationId xmlns:a16="http://schemas.microsoft.com/office/drawing/2014/main" id="{FF54A5C8-F865-4E42-B668-510C04284C68}"/>
              </a:ext>
            </a:extLst>
          </p:cNvPr>
          <p:cNvSpPr txBox="1"/>
          <p:nvPr/>
        </p:nvSpPr>
        <p:spPr>
          <a:xfrm>
            <a:off x="4222907" y="4188298"/>
            <a:ext cx="1613041"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3]</a:t>
            </a:r>
          </a:p>
        </p:txBody>
      </p:sp>
      <p:sp>
        <p:nvSpPr>
          <p:cNvPr id="255" name="Title 1">
            <a:extLst>
              <a:ext uri="{FF2B5EF4-FFF2-40B4-BE49-F238E27FC236}">
                <a16:creationId xmlns:a16="http://schemas.microsoft.com/office/drawing/2014/main" id="{B54C3232-AE34-455E-BD45-D58574BAEE43}"/>
              </a:ext>
            </a:extLst>
          </p:cNvPr>
          <p:cNvSpPr txBox="1">
            <a:spLocks/>
          </p:cNvSpPr>
          <p:nvPr/>
        </p:nvSpPr>
        <p:spPr>
          <a:xfrm>
            <a:off x="457172" y="683992"/>
            <a:ext cx="8228763" cy="114463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err="1">
                <a:ln>
                  <a:noFill/>
                </a:ln>
                <a:solidFill>
                  <a:prstClr val="black"/>
                </a:solidFill>
                <a:effectLst/>
                <a:uLnTx/>
                <a:uFillTx/>
                <a:latin typeface="Calibri"/>
                <a:ea typeface="+mj-ea"/>
                <a:cs typeface="+mj-cs"/>
              </a:rPr>
              <a:t>Subsetting</a:t>
            </a:r>
            <a:r>
              <a:rPr kumimoji="0" lang="en-GB" sz="4400" b="1" i="0" u="none" strike="noStrike" kern="1200" cap="none" spc="0" normalizeH="0" baseline="0" noProof="0" dirty="0">
                <a:ln>
                  <a:noFill/>
                </a:ln>
                <a:solidFill>
                  <a:prstClr val="black"/>
                </a:solidFill>
                <a:effectLst/>
                <a:uLnTx/>
                <a:uFillTx/>
                <a:latin typeface="Calibri"/>
                <a:ea typeface="+mj-ea"/>
                <a:cs typeface="+mj-cs"/>
              </a:rPr>
              <a:t> R objects: </a:t>
            </a:r>
            <a:r>
              <a:rPr kumimoji="0" lang="en-GB" sz="4400" b="1" i="0" u="none" strike="noStrike" kern="1200" cap="none" spc="0" normalizeH="0" baseline="0" noProof="0" dirty="0" err="1">
                <a:ln>
                  <a:noFill/>
                </a:ln>
                <a:solidFill>
                  <a:prstClr val="black"/>
                </a:solidFill>
                <a:effectLst/>
                <a:uLnTx/>
                <a:uFillTx/>
                <a:latin typeface="Calibri"/>
                <a:ea typeface="+mj-ea"/>
                <a:cs typeface="+mj-cs"/>
              </a:rPr>
              <a:t>data.frame</a:t>
            </a:r>
            <a:endParaRPr kumimoji="0" lang="en-GB" sz="4400" b="1" i="0" u="none" strike="noStrike" kern="1200" cap="none" spc="0" normalizeH="0" baseline="0" noProof="0" dirty="0">
              <a:ln>
                <a:noFill/>
              </a:ln>
              <a:solidFill>
                <a:prstClr val="black"/>
              </a:solidFill>
              <a:effectLst/>
              <a:uLnTx/>
              <a:uFillTx/>
              <a:latin typeface="Calibri"/>
              <a:ea typeface="+mj-ea"/>
              <a:cs typeface="+mj-cs"/>
            </a:endParaRPr>
          </a:p>
        </p:txBody>
      </p:sp>
      <p:sp>
        <p:nvSpPr>
          <p:cNvPr id="28" name="TextBox 27">
            <a:extLst>
              <a:ext uri="{FF2B5EF4-FFF2-40B4-BE49-F238E27FC236}">
                <a16:creationId xmlns:a16="http://schemas.microsoft.com/office/drawing/2014/main" id="{ABC0D35F-21FF-41B3-8BA8-549841DEA239}"/>
              </a:ext>
            </a:extLst>
          </p:cNvPr>
          <p:cNvSpPr txBox="1"/>
          <p:nvPr/>
        </p:nvSpPr>
        <p:spPr>
          <a:xfrm rot="16200000">
            <a:off x="2059152"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0F8DE013-FC2F-46F4-A9E2-7DAC2B41B1DB}"/>
              </a:ext>
            </a:extLst>
          </p:cNvPr>
          <p:cNvSpPr txBox="1"/>
          <p:nvPr/>
        </p:nvSpPr>
        <p:spPr>
          <a:xfrm rot="16200000">
            <a:off x="2524412" y="2165756"/>
            <a:ext cx="1060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Gene_id</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B02A9313-CEA0-4760-8047-9EDA3B3378F0}"/>
              </a:ext>
            </a:extLst>
          </p:cNvPr>
          <p:cNvSpPr txBox="1"/>
          <p:nvPr/>
        </p:nvSpPr>
        <p:spPr>
          <a:xfrm rot="16200000">
            <a:off x="2665383" y="2007775"/>
            <a:ext cx="13761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Gene_count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1" name="TextBox 70">
            <a:extLst>
              <a:ext uri="{FF2B5EF4-FFF2-40B4-BE49-F238E27FC236}">
                <a16:creationId xmlns:a16="http://schemas.microsoft.com/office/drawing/2014/main" id="{E3932D2C-7D1B-4A82-95A9-9A376126C8BA}"/>
              </a:ext>
            </a:extLst>
          </p:cNvPr>
          <p:cNvSpPr txBox="1"/>
          <p:nvPr/>
        </p:nvSpPr>
        <p:spPr>
          <a:xfrm rot="16200000">
            <a:off x="2865032" y="1889309"/>
            <a:ext cx="161304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Alt_name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2" name="TextBox 71">
            <a:extLst>
              <a:ext uri="{FF2B5EF4-FFF2-40B4-BE49-F238E27FC236}">
                <a16:creationId xmlns:a16="http://schemas.microsoft.com/office/drawing/2014/main" id="{51FD58AE-6C1F-40F9-9983-EC4B9D94000C}"/>
              </a:ext>
            </a:extLst>
          </p:cNvPr>
          <p:cNvSpPr txBox="1"/>
          <p:nvPr/>
        </p:nvSpPr>
        <p:spPr>
          <a:xfrm>
            <a:off x="1558117" y="308558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S1</a:t>
            </a:r>
          </a:p>
        </p:txBody>
      </p:sp>
      <p:sp>
        <p:nvSpPr>
          <p:cNvPr id="73" name="TextBox 72">
            <a:extLst>
              <a:ext uri="{FF2B5EF4-FFF2-40B4-BE49-F238E27FC236}">
                <a16:creationId xmlns:a16="http://schemas.microsoft.com/office/drawing/2014/main" id="{AA205516-AA2B-4AD4-A900-1A9A27651B47}"/>
              </a:ext>
            </a:extLst>
          </p:cNvPr>
          <p:cNvSpPr txBox="1"/>
          <p:nvPr/>
        </p:nvSpPr>
        <p:spPr>
          <a:xfrm>
            <a:off x="1558117" y="3368060"/>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S2</a:t>
            </a:r>
          </a:p>
        </p:txBody>
      </p:sp>
      <p:sp>
        <p:nvSpPr>
          <p:cNvPr id="74" name="TextBox 73">
            <a:extLst>
              <a:ext uri="{FF2B5EF4-FFF2-40B4-BE49-F238E27FC236}">
                <a16:creationId xmlns:a16="http://schemas.microsoft.com/office/drawing/2014/main" id="{63AC0771-714B-45CF-BF33-1175890C9974}"/>
              </a:ext>
            </a:extLst>
          </p:cNvPr>
          <p:cNvSpPr txBox="1"/>
          <p:nvPr/>
        </p:nvSpPr>
        <p:spPr>
          <a:xfrm>
            <a:off x="1558117" y="3642386"/>
            <a:ext cx="46490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S3</a:t>
            </a:r>
          </a:p>
        </p:txBody>
      </p:sp>
      <p:sp>
        <p:nvSpPr>
          <p:cNvPr id="29" name="Arrow: Right 28">
            <a:extLst>
              <a:ext uri="{FF2B5EF4-FFF2-40B4-BE49-F238E27FC236}">
                <a16:creationId xmlns:a16="http://schemas.microsoft.com/office/drawing/2014/main" id="{75992242-98C4-4CF2-AD66-482DAE652F54}"/>
              </a:ext>
            </a:extLst>
          </p:cNvPr>
          <p:cNvSpPr/>
          <p:nvPr/>
        </p:nvSpPr>
        <p:spPr>
          <a:xfrm>
            <a:off x="708660" y="2004060"/>
            <a:ext cx="1724573" cy="48768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a:ea typeface="+mn-ea"/>
                <a:cs typeface="+mn-cs"/>
              </a:rPr>
              <a:t>Column names</a:t>
            </a:r>
          </a:p>
        </p:txBody>
      </p:sp>
      <p:sp>
        <p:nvSpPr>
          <p:cNvPr id="30" name="Arrow: Down 29">
            <a:extLst>
              <a:ext uri="{FF2B5EF4-FFF2-40B4-BE49-F238E27FC236}">
                <a16:creationId xmlns:a16="http://schemas.microsoft.com/office/drawing/2014/main" id="{804B4599-8EC6-47B4-B736-A8202B1E094C}"/>
              </a:ext>
            </a:extLst>
          </p:cNvPr>
          <p:cNvSpPr/>
          <p:nvPr/>
        </p:nvSpPr>
        <p:spPr>
          <a:xfrm>
            <a:off x="1108957" y="2511606"/>
            <a:ext cx="1227445" cy="48768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Row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alibri"/>
                <a:ea typeface="+mn-ea"/>
                <a:cs typeface="+mn-cs"/>
              </a:rPr>
              <a:t>names</a:t>
            </a:r>
          </a:p>
        </p:txBody>
      </p:sp>
      <p:sp>
        <p:nvSpPr>
          <p:cNvPr id="77" name="TextBox 76">
            <a:extLst>
              <a:ext uri="{FF2B5EF4-FFF2-40B4-BE49-F238E27FC236}">
                <a16:creationId xmlns:a16="http://schemas.microsoft.com/office/drawing/2014/main" id="{74F19AA8-5C42-44D3-A79A-8D777B82EF93}"/>
              </a:ext>
            </a:extLst>
          </p:cNvPr>
          <p:cNvSpPr txBox="1"/>
          <p:nvPr/>
        </p:nvSpPr>
        <p:spPr>
          <a:xfrm>
            <a:off x="4222907" y="3454912"/>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4BACC6">
                    <a:lumMod val="75000"/>
                  </a:srgbClr>
                </a:solidFill>
                <a:effectLst/>
                <a:uLnTx/>
                <a:uFillTx/>
                <a:latin typeface="Courier New" panose="02070309020205020404" pitchFamily="49" charset="0"/>
                <a:ea typeface="+mn-ea"/>
                <a:cs typeface="Courier New" panose="02070309020205020404" pitchFamily="49" charset="0"/>
              </a:rPr>
              <a:t>[“S3”, ]</a:t>
            </a:r>
          </a:p>
        </p:txBody>
      </p:sp>
      <p:sp>
        <p:nvSpPr>
          <p:cNvPr id="78" name="TextBox 77">
            <a:extLst>
              <a:ext uri="{FF2B5EF4-FFF2-40B4-BE49-F238E27FC236}">
                <a16:creationId xmlns:a16="http://schemas.microsoft.com/office/drawing/2014/main" id="{97A71714-F6F6-4AD5-AE35-9360ED324006}"/>
              </a:ext>
            </a:extLst>
          </p:cNvPr>
          <p:cNvSpPr txBox="1"/>
          <p:nvPr/>
        </p:nvSpPr>
        <p:spPr>
          <a:xfrm>
            <a:off x="4222907" y="4531918"/>
            <a:ext cx="3101818"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 , “</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
        <p:nvSpPr>
          <p:cNvPr id="79" name="TextBox 78">
            <a:extLst>
              <a:ext uri="{FF2B5EF4-FFF2-40B4-BE49-F238E27FC236}">
                <a16:creationId xmlns:a16="http://schemas.microsoft.com/office/drawing/2014/main" id="{C2DD39AF-2D1C-427E-B74F-E50CD32753AB}"/>
              </a:ext>
            </a:extLst>
          </p:cNvPr>
          <p:cNvSpPr txBox="1"/>
          <p:nvPr/>
        </p:nvSpPr>
        <p:spPr>
          <a:xfrm>
            <a:off x="4222907" y="4875538"/>
            <a:ext cx="1815176"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My_df$S3</a:t>
            </a:r>
          </a:p>
        </p:txBody>
      </p:sp>
      <p:sp>
        <p:nvSpPr>
          <p:cNvPr id="80" name="TextBox 79">
            <a:extLst>
              <a:ext uri="{FF2B5EF4-FFF2-40B4-BE49-F238E27FC236}">
                <a16:creationId xmlns:a16="http://schemas.microsoft.com/office/drawing/2014/main" id="{76270F59-4409-4950-9C6B-1C0AB9900E02}"/>
              </a:ext>
            </a:extLst>
          </p:cNvPr>
          <p:cNvSpPr txBox="1"/>
          <p:nvPr/>
        </p:nvSpPr>
        <p:spPr>
          <a:xfrm>
            <a:off x="4222906" y="5218034"/>
            <a:ext cx="2901793" cy="3436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My_df</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r>
              <a:rPr kumimoji="0" lang="en-GB" sz="1633" b="0" i="0" u="none" strike="noStrike" kern="1200" cap="none" spc="0" normalizeH="0" baseline="0" noProof="0" dirty="0" err="1">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Gene_count</a:t>
            </a:r>
            <a:r>
              <a:rPr kumimoji="0" lang="en-GB" sz="1633" b="0" i="0" u="none" strike="noStrike" kern="1200" cap="none" spc="0" normalizeH="0" baseline="0" noProof="0" dirty="0">
                <a:ln>
                  <a:noFill/>
                </a:ln>
                <a:solidFill>
                  <a:srgbClr val="F79646">
                    <a:lumMod val="75000"/>
                  </a:srgbClr>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3846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1" grpId="0"/>
      <p:bldP spid="252" grpId="0" animBg="1"/>
      <p:bldP spid="253" grpId="0"/>
      <p:bldP spid="77" grpId="0"/>
      <p:bldP spid="78" grpId="0"/>
      <p:bldP spid="79" grpId="0"/>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13800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Math operations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Add, subtract, divide, multiply</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 - / *</a:t>
            </a:r>
          </a:p>
          <a:p>
            <a:r>
              <a:rPr lang="en-GB" sz="2177" dirty="0"/>
              <a:t>Modulo (remainder of division)</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Exponent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p>
          <a:p>
            <a:r>
              <a:rPr lang="en-GB" sz="2177" dirty="0"/>
              <a:t>Rounding</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round()</a:t>
            </a:r>
            <a:r>
              <a:rPr lang="en-GB" sz="2026" dirty="0"/>
              <a:t>, </a:t>
            </a:r>
            <a:r>
              <a:rPr lang="en-GB" sz="2026" dirty="0">
                <a:latin typeface="Courier New" panose="02070309020205020404" pitchFamily="49" charset="0"/>
                <a:cs typeface="Courier New" panose="02070309020205020404" pitchFamily="49" charset="0"/>
              </a:rPr>
              <a:t>floor()</a:t>
            </a:r>
            <a:r>
              <a:rPr lang="en-GB" sz="2026" dirty="0"/>
              <a:t>, </a:t>
            </a:r>
            <a:r>
              <a:rPr lang="en-GB" sz="2026" dirty="0">
                <a:latin typeface="Courier New" panose="02070309020205020404" pitchFamily="49" charset="0"/>
                <a:cs typeface="Courier New" panose="02070309020205020404" pitchFamily="49" charset="0"/>
              </a:rPr>
              <a:t>ceiling()</a:t>
            </a:r>
          </a:p>
          <a:p>
            <a:pPr marL="150874" lvl="1" indent="0">
              <a:buNone/>
            </a:pPr>
            <a:endParaRPr lang="en-GB" sz="2026" dirty="0"/>
          </a:p>
        </p:txBody>
      </p:sp>
    </p:spTree>
    <p:extLst>
      <p:ext uri="{BB962C8B-B14F-4D97-AF65-F5344CB8AC3E}">
        <p14:creationId xmlns:p14="http://schemas.microsoft.com/office/powerpoint/2010/main" val="122749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Comparisons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r>
              <a:rPr lang="en-GB" sz="2177" dirty="0"/>
              <a:t>Comparison between two objects returns TRUE or FALSE or NA</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(Note the difference between this and = for assignment)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&lt;=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&gt;=</a:t>
            </a:r>
          </a:p>
          <a:p>
            <a:pPr lvl="1">
              <a:buFont typeface="Arial" panose="020B0604020202020204" pitchFamily="34" charset="0"/>
              <a:buChar char="•"/>
            </a:pPr>
            <a:r>
              <a:rPr lang="en-GB" sz="2026" dirty="0">
                <a:latin typeface="Courier New" panose="02070309020205020404" pitchFamily="49" charset="0"/>
                <a:cs typeface="Courier New" panose="02070309020205020404" pitchFamily="49" charset="0"/>
              </a:rPr>
              <a:t>!=</a:t>
            </a:r>
            <a:r>
              <a:rPr lang="en-GB" sz="2026" dirty="0"/>
              <a:t> (Negation of anything in R is done with </a:t>
            </a:r>
            <a:r>
              <a:rPr lang="en-GB" sz="2026" dirty="0">
                <a:latin typeface="Courier New" panose="02070309020205020404" pitchFamily="49" charset="0"/>
                <a:cs typeface="Courier New" panose="02070309020205020404" pitchFamily="49" charset="0"/>
              </a:rPr>
              <a:t>!</a:t>
            </a:r>
            <a:r>
              <a:rPr lang="en-GB" sz="2026" dirty="0"/>
              <a:t>)</a:t>
            </a:r>
          </a:p>
          <a:p>
            <a:pPr lvl="1">
              <a:buFont typeface="Arial" panose="020B0604020202020204" pitchFamily="34" charset="0"/>
              <a:buChar char="•"/>
            </a:pPr>
            <a:r>
              <a:rPr lang="en-GB" sz="2026" dirty="0"/>
              <a:t>%in%</a:t>
            </a:r>
          </a:p>
        </p:txBody>
      </p:sp>
    </p:spTree>
    <p:extLst>
      <p:ext uri="{BB962C8B-B14F-4D97-AF65-F5344CB8AC3E}">
        <p14:creationId xmlns:p14="http://schemas.microsoft.com/office/powerpoint/2010/main" val="3365515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278077" y="683992"/>
            <a:ext cx="8686828" cy="1144631"/>
          </a:xfrm>
        </p:spPr>
        <p:txBody>
          <a:bodyPr/>
          <a:lstStyle/>
          <a:p>
            <a:r>
              <a:rPr lang="en-GB" b="1" dirty="0"/>
              <a:t>Comparing integers with characters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fontScale="92500" lnSpcReduction="10000"/>
          </a:bodyPr>
          <a:lstStyle/>
          <a:p>
            <a:pPr marL="0" indent="0">
              <a:buNone/>
            </a:pPr>
            <a:r>
              <a:rPr lang="mr-IN" sz="2177" dirty="0">
                <a:latin typeface="Courier New"/>
                <a:cs typeface="Courier New"/>
              </a:rPr>
              <a:t>x &lt;- "c”</a:t>
            </a:r>
          </a:p>
          <a:p>
            <a:pPr marL="0" indent="0">
              <a:buNone/>
            </a:pPr>
            <a:r>
              <a:rPr lang="mr-IN" sz="2177" dirty="0">
                <a:latin typeface="Courier New"/>
                <a:cs typeface="Courier New"/>
              </a:rPr>
              <a:t>x &gt; 1000</a:t>
            </a:r>
          </a:p>
          <a:p>
            <a:pPr marL="0" indent="0">
              <a:buNone/>
            </a:pPr>
            <a:r>
              <a:rPr lang="mr-IN" sz="2177" dirty="0">
                <a:solidFill>
                  <a:srgbClr val="008000"/>
                </a:solidFill>
                <a:latin typeface="Courier New"/>
                <a:cs typeface="Courier New"/>
              </a:rPr>
              <a:t>TRUE</a:t>
            </a:r>
          </a:p>
          <a:p>
            <a:pPr marL="0" indent="0">
              <a:buNone/>
            </a:pPr>
            <a:r>
              <a:rPr lang="mr-IN" sz="2177" dirty="0">
                <a:latin typeface="Courier New"/>
                <a:cs typeface="Courier New"/>
              </a:rPr>
              <a:t>y &lt;- “i”</a:t>
            </a:r>
          </a:p>
          <a:p>
            <a:pPr marL="0" indent="0">
              <a:buNone/>
            </a:pPr>
            <a:r>
              <a:rPr lang="mr-IN" sz="2177" dirty="0">
                <a:latin typeface="Courier New"/>
                <a:cs typeface="Courier New"/>
              </a:rPr>
              <a:t>x &gt; y</a:t>
            </a:r>
          </a:p>
          <a:p>
            <a:pPr marL="0" indent="0">
              <a:buNone/>
            </a:pPr>
            <a:r>
              <a:rPr lang="mr-IN" sz="2177" dirty="0">
                <a:solidFill>
                  <a:srgbClr val="FF0000"/>
                </a:solidFill>
                <a:latin typeface="Courier New"/>
                <a:cs typeface="Courier New"/>
              </a:rPr>
              <a:t>FALSE</a:t>
            </a:r>
          </a:p>
          <a:p>
            <a:pPr marL="0" indent="0">
              <a:buNone/>
            </a:pPr>
            <a:r>
              <a:rPr lang="mr-IN" sz="2177" dirty="0">
                <a:latin typeface="Courier New"/>
                <a:cs typeface="Courier New"/>
              </a:rPr>
              <a:t>z &lt;- "A”</a:t>
            </a:r>
          </a:p>
          <a:p>
            <a:pPr marL="0" indent="0">
              <a:buNone/>
            </a:pPr>
            <a:r>
              <a:rPr lang="en-US" sz="2177" dirty="0">
                <a:latin typeface="Courier New"/>
                <a:cs typeface="Courier New"/>
              </a:rPr>
              <a:t>x</a:t>
            </a:r>
            <a:r>
              <a:rPr lang="mr-IN" sz="2177" dirty="0">
                <a:latin typeface="Courier New"/>
                <a:cs typeface="Courier New"/>
              </a:rPr>
              <a:t> &gt; z</a:t>
            </a:r>
          </a:p>
          <a:p>
            <a:pPr marL="0" indent="0">
              <a:buNone/>
            </a:pPr>
            <a:r>
              <a:rPr lang="mr-IN" sz="2177" dirty="0">
                <a:solidFill>
                  <a:srgbClr val="008000"/>
                </a:solidFill>
                <a:latin typeface="Courier New"/>
                <a:cs typeface="Courier New"/>
              </a:rPr>
              <a:t>TRUE</a:t>
            </a:r>
          </a:p>
          <a:p>
            <a:pPr marL="0" indent="0">
              <a:buNone/>
            </a:pPr>
            <a:endParaRPr lang="en-GB" sz="2177" dirty="0"/>
          </a:p>
        </p:txBody>
      </p:sp>
      <p:sp>
        <p:nvSpPr>
          <p:cNvPr id="4" name="Rectangle 3"/>
          <p:cNvSpPr/>
          <p:nvPr/>
        </p:nvSpPr>
        <p:spPr>
          <a:xfrm>
            <a:off x="2673756" y="1958205"/>
            <a:ext cx="1708408" cy="369332"/>
          </a:xfrm>
          <a:prstGeom prst="rect">
            <a:avLst/>
          </a:prstGeom>
        </p:spPr>
        <p:txBody>
          <a:bodyPr wrap="none">
            <a:spAutoFit/>
          </a:bodyPr>
          <a:lstStyle/>
          <a:p>
            <a:r>
              <a:rPr lang="en-US" dirty="0">
                <a:latin typeface="Courier New"/>
                <a:cs typeface="Courier New"/>
              </a:rPr>
              <a:t>?Comparison</a:t>
            </a:r>
          </a:p>
        </p:txBody>
      </p:sp>
      <p:sp>
        <p:nvSpPr>
          <p:cNvPr id="5" name="Rectangle 4"/>
          <p:cNvSpPr/>
          <p:nvPr/>
        </p:nvSpPr>
        <p:spPr>
          <a:xfrm>
            <a:off x="2660470" y="2348453"/>
            <a:ext cx="6017477" cy="1200329"/>
          </a:xfrm>
          <a:prstGeom prst="rect">
            <a:avLst/>
          </a:prstGeom>
        </p:spPr>
        <p:txBody>
          <a:bodyPr wrap="square">
            <a:spAutoFit/>
          </a:bodyPr>
          <a:lstStyle/>
          <a:p>
            <a:r>
              <a:rPr lang="en-US" dirty="0"/>
              <a:t>If the two arguments are atomic vectors of different types, one is coerced to the type of the other, the (decreasing) order of precedence being character, complex, numeric, integer, logical and raw.</a:t>
            </a:r>
          </a:p>
        </p:txBody>
      </p:sp>
      <p:sp>
        <p:nvSpPr>
          <p:cNvPr id="8" name="Rectangle 7"/>
          <p:cNvSpPr/>
          <p:nvPr/>
        </p:nvSpPr>
        <p:spPr>
          <a:xfrm>
            <a:off x="2693033" y="4196604"/>
            <a:ext cx="5773257" cy="1477328"/>
          </a:xfrm>
          <a:prstGeom prst="rect">
            <a:avLst/>
          </a:prstGeom>
        </p:spPr>
        <p:txBody>
          <a:bodyPr wrap="square">
            <a:spAutoFit/>
          </a:bodyPr>
          <a:lstStyle/>
          <a:p>
            <a:r>
              <a:rPr lang="en-US" dirty="0">
                <a:solidFill>
                  <a:srgbClr val="FF0000"/>
                </a:solidFill>
              </a:rPr>
              <a:t>Note: A character is smaller than another if it comes first in alphabetical order. </a:t>
            </a:r>
          </a:p>
          <a:p>
            <a:r>
              <a:rPr lang="en-US" dirty="0">
                <a:solidFill>
                  <a:srgbClr val="FF0000"/>
                </a:solidFill>
              </a:rPr>
              <a:t>Similar to sorting your Excel sheet:</a:t>
            </a:r>
          </a:p>
          <a:p>
            <a:r>
              <a:rPr lang="en-US" dirty="0">
                <a:solidFill>
                  <a:srgbClr val="FF0000"/>
                </a:solidFill>
              </a:rPr>
              <a:t>If you sort ascending -&gt; numbers come first, then all the rest alphabetically</a:t>
            </a:r>
          </a:p>
        </p:txBody>
      </p:sp>
    </p:spTree>
    <p:extLst>
      <p:ext uri="{BB962C8B-B14F-4D97-AF65-F5344CB8AC3E}">
        <p14:creationId xmlns:p14="http://schemas.microsoft.com/office/powerpoint/2010/main" val="38050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74106" y="582392"/>
            <a:ext cx="8228763" cy="1144631"/>
          </a:xfrm>
        </p:spPr>
        <p:txBody>
          <a:bodyPr/>
          <a:lstStyle/>
          <a:p>
            <a:r>
              <a:rPr lang="en-GB" b="1" dirty="0"/>
              <a:t>Logical operators</a:t>
            </a:r>
            <a:br>
              <a:rPr lang="en-GB" b="1" dirty="0"/>
            </a:br>
            <a:r>
              <a:rPr lang="en-GB" sz="3200" b="1" dirty="0"/>
              <a:t>(Boolean operations)</a:t>
            </a:r>
          </a:p>
        </p:txBody>
      </p:sp>
      <p:sp>
        <p:nvSpPr>
          <p:cNvPr id="5" name="Rectangle 4"/>
          <p:cNvSpPr/>
          <p:nvPr/>
        </p:nvSpPr>
        <p:spPr>
          <a:xfrm>
            <a:off x="812801" y="1826736"/>
            <a:ext cx="5452533" cy="1477328"/>
          </a:xfrm>
          <a:prstGeom prst="rect">
            <a:avLst/>
          </a:prstGeom>
        </p:spPr>
        <p:txBody>
          <a:bodyPr wrap="square">
            <a:spAutoFit/>
          </a:bodyPr>
          <a:lstStyle/>
          <a:p>
            <a:r>
              <a:rPr lang="en-US" dirty="0">
                <a:latin typeface="Courier New"/>
                <a:cs typeface="Courier New"/>
              </a:rPr>
              <a:t>!x</a:t>
            </a:r>
            <a:r>
              <a:rPr lang="en-US" dirty="0"/>
              <a:t>		Logical NOT	</a:t>
            </a:r>
          </a:p>
          <a:p>
            <a:r>
              <a:rPr lang="en-US" dirty="0" err="1">
                <a:latin typeface="Courier New"/>
                <a:cs typeface="Courier New"/>
              </a:rPr>
              <a:t>x&amp;y</a:t>
            </a:r>
            <a:r>
              <a:rPr lang="en-US" dirty="0">
                <a:latin typeface="Courier New"/>
                <a:cs typeface="Courier New"/>
              </a:rPr>
              <a:t>	</a:t>
            </a:r>
            <a:r>
              <a:rPr lang="en-US" dirty="0"/>
              <a:t>	Element-wise logical AND	</a:t>
            </a:r>
          </a:p>
          <a:p>
            <a:r>
              <a:rPr lang="en-US" dirty="0">
                <a:latin typeface="Courier New"/>
                <a:cs typeface="Courier New"/>
              </a:rPr>
              <a:t>x&amp;&amp;y</a:t>
            </a:r>
            <a:r>
              <a:rPr lang="en-US" dirty="0"/>
              <a:t>	Logical AND	</a:t>
            </a:r>
          </a:p>
          <a:p>
            <a:r>
              <a:rPr lang="en-US" dirty="0" err="1">
                <a:latin typeface="Courier New"/>
                <a:cs typeface="Courier New"/>
              </a:rPr>
              <a:t>x|y</a:t>
            </a:r>
            <a:r>
              <a:rPr lang="en-US" dirty="0">
                <a:latin typeface="Courier New"/>
                <a:cs typeface="Courier New"/>
              </a:rPr>
              <a:t>	</a:t>
            </a:r>
            <a:r>
              <a:rPr lang="en-US" dirty="0"/>
              <a:t>	Element-wise logical OR	</a:t>
            </a:r>
          </a:p>
          <a:p>
            <a:r>
              <a:rPr lang="en-US" dirty="0">
                <a:latin typeface="Courier New"/>
                <a:cs typeface="Courier New"/>
              </a:rPr>
              <a:t>x||y	</a:t>
            </a:r>
            <a:r>
              <a:rPr lang="en-US" dirty="0"/>
              <a:t>Logical OR	</a:t>
            </a:r>
          </a:p>
        </p:txBody>
      </p:sp>
      <p:sp>
        <p:nvSpPr>
          <p:cNvPr id="7" name="Rectangle 6"/>
          <p:cNvSpPr/>
          <p:nvPr/>
        </p:nvSpPr>
        <p:spPr>
          <a:xfrm>
            <a:off x="1981200" y="3441680"/>
            <a:ext cx="4572000" cy="3416320"/>
          </a:xfrm>
          <a:prstGeom prst="rect">
            <a:avLst/>
          </a:prstGeom>
        </p:spPr>
        <p:txBody>
          <a:bodyPr>
            <a:spAutoFit/>
          </a:bodyPr>
          <a:lstStyle/>
          <a:p>
            <a:r>
              <a:rPr lang="mr-IN" dirty="0">
                <a:latin typeface="Courier New"/>
                <a:cs typeface="Courier New"/>
              </a:rPr>
              <a:t>x &lt;- c(TRUE, FALSE, 0, 6)</a:t>
            </a:r>
          </a:p>
          <a:p>
            <a:r>
              <a:rPr lang="en-US" dirty="0">
                <a:latin typeface="Courier New"/>
                <a:cs typeface="Courier New"/>
              </a:rPr>
              <a:t>y &lt;- c(FALSE, TRUE, FALSE, TRUE)</a:t>
            </a:r>
          </a:p>
          <a:p>
            <a:r>
              <a:rPr lang="mr-IN" dirty="0">
                <a:latin typeface="Courier New"/>
                <a:cs typeface="Courier New"/>
              </a:rPr>
              <a:t>!x</a:t>
            </a:r>
          </a:p>
          <a:p>
            <a:r>
              <a:rPr lang="en-US" dirty="0">
                <a:latin typeface="Courier New"/>
                <a:cs typeface="Courier New"/>
              </a:rPr>
              <a:t>FALSE  TRUE  TRUE FALSE</a:t>
            </a:r>
          </a:p>
          <a:p>
            <a:r>
              <a:rPr lang="mr-IN" dirty="0">
                <a:latin typeface="Courier New"/>
                <a:cs typeface="Courier New"/>
              </a:rPr>
              <a:t>x&amp;y</a:t>
            </a:r>
          </a:p>
          <a:p>
            <a:r>
              <a:rPr lang="en-US" dirty="0">
                <a:latin typeface="Courier New"/>
                <a:cs typeface="Courier New"/>
              </a:rPr>
              <a:t>FALSE FALSE FALSE  TRUE</a:t>
            </a:r>
          </a:p>
          <a:p>
            <a:r>
              <a:rPr lang="uk-UA" dirty="0">
                <a:latin typeface="Courier New"/>
                <a:cs typeface="Courier New"/>
              </a:rPr>
              <a:t>x&amp;&amp;y</a:t>
            </a:r>
          </a:p>
          <a:p>
            <a:r>
              <a:rPr lang="mr-IN" dirty="0">
                <a:latin typeface="Courier New"/>
                <a:cs typeface="Courier New"/>
              </a:rPr>
              <a:t>FALSE</a:t>
            </a:r>
          </a:p>
          <a:p>
            <a:r>
              <a:rPr lang="mr-IN" dirty="0">
                <a:latin typeface="Courier New"/>
                <a:cs typeface="Courier New"/>
              </a:rPr>
              <a:t>x|y</a:t>
            </a:r>
          </a:p>
          <a:p>
            <a:r>
              <a:rPr lang="en-US" dirty="0">
                <a:latin typeface="Courier New"/>
                <a:cs typeface="Courier New"/>
              </a:rPr>
              <a:t>TRUE  TRUE FALSE  TRUE</a:t>
            </a:r>
          </a:p>
          <a:p>
            <a:r>
              <a:rPr lang="mr-IN" dirty="0">
                <a:latin typeface="Courier New"/>
                <a:cs typeface="Courier New"/>
              </a:rPr>
              <a:t>x||y</a:t>
            </a:r>
          </a:p>
          <a:p>
            <a:r>
              <a:rPr lang="mr-IN" dirty="0">
                <a:latin typeface="Courier New"/>
                <a:cs typeface="Courier New"/>
              </a:rPr>
              <a:t>TRUE</a:t>
            </a:r>
            <a:endParaRPr lang="en-US" dirty="0">
              <a:latin typeface="Courier New"/>
              <a:cs typeface="Courier New"/>
            </a:endParaRPr>
          </a:p>
        </p:txBody>
      </p:sp>
      <p:sp>
        <p:nvSpPr>
          <p:cNvPr id="8" name="Rectangle 7"/>
          <p:cNvSpPr/>
          <p:nvPr/>
        </p:nvSpPr>
        <p:spPr>
          <a:xfrm>
            <a:off x="4724400" y="2063003"/>
            <a:ext cx="4250267" cy="923330"/>
          </a:xfrm>
          <a:prstGeom prst="rect">
            <a:avLst/>
          </a:prstGeom>
        </p:spPr>
        <p:txBody>
          <a:bodyPr wrap="square">
            <a:spAutoFit/>
          </a:bodyPr>
          <a:lstStyle/>
          <a:p>
            <a:r>
              <a:rPr lang="en-US" dirty="0">
                <a:solidFill>
                  <a:srgbClr val="FF0000"/>
                </a:solidFill>
              </a:rPr>
              <a:t>Note: Zero is considered as FALSE,</a:t>
            </a:r>
          </a:p>
          <a:p>
            <a:r>
              <a:rPr lang="en-US" dirty="0">
                <a:solidFill>
                  <a:srgbClr val="FF0000"/>
                </a:solidFill>
              </a:rPr>
              <a:t>non-zero values are considered as TRUE!</a:t>
            </a:r>
          </a:p>
          <a:p>
            <a:r>
              <a:rPr lang="en-US" dirty="0">
                <a:solidFill>
                  <a:srgbClr val="FF0000"/>
                </a:solidFill>
              </a:rPr>
              <a:t>Only “numeric-like” or logical vectors!</a:t>
            </a:r>
          </a:p>
        </p:txBody>
      </p:sp>
    </p:spTree>
    <p:extLst>
      <p:ext uri="{BB962C8B-B14F-4D97-AF65-F5344CB8AC3E}">
        <p14:creationId xmlns:p14="http://schemas.microsoft.com/office/powerpoint/2010/main" val="300936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3" y="2359295"/>
            <a:ext cx="3404614" cy="1404837"/>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100" dirty="0">
                <a:solidFill>
                  <a:srgbClr val="FF6600"/>
                </a:solidFill>
                <a:latin typeface="Courier New"/>
                <a:cs typeface="Courier New"/>
              </a:rPr>
              <a:t>if(TRUE or FALSE) </a:t>
            </a:r>
            <a:r>
              <a:rPr lang="en-GB" sz="2100" b="1" dirty="0">
                <a:solidFill>
                  <a:srgbClr val="FF6600"/>
                </a:solidFill>
                <a:latin typeface="Courier New"/>
                <a:cs typeface="Courier New"/>
              </a:rPr>
              <a:t>{</a:t>
            </a:r>
          </a:p>
          <a:p>
            <a:pPr marL="0" indent="0">
              <a:buFont typeface="Arial"/>
              <a:buNone/>
            </a:pPr>
            <a:r>
              <a:rPr lang="en-GB" sz="2100" dirty="0">
                <a:solidFill>
                  <a:srgbClr val="FF6600"/>
                </a:solidFill>
                <a:latin typeface="Courier New"/>
                <a:cs typeface="Courier New"/>
              </a:rPr>
              <a:t>	Do something</a:t>
            </a:r>
          </a:p>
          <a:p>
            <a:pPr marL="0" indent="0">
              <a:buNone/>
              <a:defRPr/>
            </a:pPr>
            <a:r>
              <a:rPr lang="en-GB" sz="2100" b="1" dirty="0">
                <a:solidFill>
                  <a:srgbClr val="FF6600"/>
                </a:solidFill>
                <a:latin typeface="Courier New"/>
                <a:cs typeface="Courier New"/>
              </a:rPr>
              <a:t>} </a:t>
            </a:r>
            <a:endParaRPr lang="en-GB" sz="2100" b="1" dirty="0">
              <a:solidFill>
                <a:srgbClr val="FF6600"/>
              </a:solidFill>
              <a:highlight>
                <a:srgbClr val="008000"/>
              </a:highlight>
              <a:latin typeface="Courier New"/>
              <a:cs typeface="Courier New"/>
            </a:endParaRPr>
          </a:p>
          <a:p>
            <a:endParaRPr lang="en-GB" sz="2026" dirty="0"/>
          </a:p>
        </p:txBody>
      </p:sp>
      <p:sp>
        <p:nvSpPr>
          <p:cNvPr id="9" name="TextBox 8">
            <a:extLst>
              <a:ext uri="{FF2B5EF4-FFF2-40B4-BE49-F238E27FC236}">
                <a16:creationId xmlns:a16="http://schemas.microsoft.com/office/drawing/2014/main" id="{196FA4D8-B4DD-4222-9D35-B127070A8BAF}"/>
              </a:ext>
            </a:extLst>
          </p:cNvPr>
          <p:cNvSpPr txBox="1"/>
          <p:nvPr/>
        </p:nvSpPr>
        <p:spPr>
          <a:xfrm>
            <a:off x="548640" y="3901440"/>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rgbClr val="FF6600"/>
                </a:solidFill>
                <a:latin typeface="Courier New"/>
                <a:cs typeface="Courier New"/>
              </a:rPr>
              <a:t>if(x &gt; 0) </a:t>
            </a:r>
            <a:r>
              <a:rPr lang="en-US" sz="2000" b="1" dirty="0">
                <a:solidFill>
                  <a:srgbClr val="FF6600"/>
                </a:solidFill>
                <a:latin typeface="Courier New"/>
                <a:cs typeface="Courier New"/>
              </a:rPr>
              <a:t>{</a:t>
            </a:r>
          </a:p>
          <a:p>
            <a:r>
              <a:rPr lang="en-US" sz="2000" dirty="0">
                <a:solidFill>
                  <a:srgbClr val="FF6600"/>
                </a:solidFill>
                <a:latin typeface="Courier New"/>
                <a:cs typeface="Courier New"/>
              </a:rPr>
              <a:t>print("Positive number") </a:t>
            </a:r>
          </a:p>
          <a:p>
            <a:r>
              <a:rPr lang="en-US" sz="2000" b="1" dirty="0">
                <a:solidFill>
                  <a:srgbClr val="FF6600"/>
                </a:solidFill>
                <a:latin typeface="Courier New"/>
                <a:cs typeface="Courier New"/>
              </a:rPr>
              <a:t>}</a:t>
            </a:r>
          </a:p>
          <a:p>
            <a:endParaRPr lang="en-US" sz="2000" dirty="0">
              <a:solidFill>
                <a:schemeClr val="accent6"/>
              </a:solidFill>
              <a:highlight>
                <a:srgbClr val="FFFF00"/>
              </a:highlight>
              <a:latin typeface="Courier New"/>
              <a:ea typeface="+mn-lt"/>
              <a:cs typeface="Courier New"/>
            </a:endParaRPr>
          </a:p>
          <a:p>
            <a:r>
              <a:rPr lang="en-US" sz="2000" dirty="0">
                <a:latin typeface="Courier New"/>
                <a:ea typeface="+mn-lt"/>
                <a:cs typeface="Courier New"/>
              </a:rPr>
              <a:t>x &lt;- -4</a:t>
            </a:r>
            <a:endParaRPr lang="en-US" sz="2000" dirty="0">
              <a:latin typeface="Courier New"/>
              <a:cs typeface="Courier New"/>
            </a:endParaRPr>
          </a:p>
        </p:txBody>
      </p:sp>
      <p:pic>
        <p:nvPicPr>
          <p:cNvPr id="10" name="Picture 9" descr="flowchart_if_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831" y="2268722"/>
            <a:ext cx="2152650" cy="3267075"/>
          </a:xfrm>
          <a:prstGeom prst="rect">
            <a:avLst/>
          </a:prstGeom>
        </p:spPr>
      </p:pic>
      <p:sp>
        <p:nvSpPr>
          <p:cNvPr id="14" name="Title 1">
            <a:extLst>
              <a:ext uri="{FF2B5EF4-FFF2-40B4-BE49-F238E27FC236}">
                <a16:creationId xmlns:a16="http://schemas.microsoft.com/office/drawing/2014/main" id="{5E898D52-07AC-4A2F-8A7C-F470670BD127}"/>
              </a:ext>
            </a:extLst>
          </p:cNvPr>
          <p:cNvSpPr txBox="1">
            <a:spLocks/>
          </p:cNvSpPr>
          <p:nvPr/>
        </p:nvSpPr>
        <p:spPr>
          <a:xfrm>
            <a:off x="2024282" y="247801"/>
            <a:ext cx="5080551" cy="1835642"/>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b="1" dirty="0"/>
              <a:t>Conditionals</a:t>
            </a:r>
            <a:br>
              <a:rPr lang="en-US" b="1" dirty="0">
                <a:cs typeface="Calibri"/>
              </a:rPr>
            </a:br>
            <a:r>
              <a:rPr lang="en-US" b="1" dirty="0">
                <a:solidFill>
                  <a:srgbClr val="FF6600"/>
                </a:solidFill>
                <a:cs typeface="Calibri"/>
              </a:rPr>
              <a:t>if</a:t>
            </a:r>
            <a:r>
              <a:rPr lang="en-US" b="1" dirty="0">
                <a:solidFill>
                  <a:srgbClr val="008000"/>
                </a:solidFill>
                <a:cs typeface="Calibri"/>
              </a:rPr>
              <a:t> </a:t>
            </a:r>
            <a:r>
              <a:rPr lang="en-US" b="1" dirty="0">
                <a:cs typeface="Calibri"/>
              </a:rPr>
              <a:t>statement</a:t>
            </a:r>
          </a:p>
        </p:txBody>
      </p:sp>
    </p:spTree>
    <p:extLst>
      <p:ext uri="{BB962C8B-B14F-4D97-AF65-F5344CB8AC3E}">
        <p14:creationId xmlns:p14="http://schemas.microsoft.com/office/powerpoint/2010/main" val="149840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a:t>
            </a:r>
            <a:r>
              <a:rPr lang="en-US" b="1" dirty="0">
                <a:cs typeface="Calibri"/>
              </a:rPr>
              <a:t>statement</a:t>
            </a:r>
            <a:endParaRPr lang="en-US" b="1" kern="1200" dirty="0">
              <a:cs typeface="Calibri"/>
            </a:endParaRPr>
          </a:p>
        </p:txBody>
      </p:sp>
      <p:sp>
        <p:nvSpPr>
          <p:cNvPr id="8" name="Text Placeholder 2">
            <a:extLst>
              <a:ext uri="{FF2B5EF4-FFF2-40B4-BE49-F238E27FC236}">
                <a16:creationId xmlns:a16="http://schemas.microsoft.com/office/drawing/2014/main" id="{7BB689CD-4BBC-45B3-97A4-307FAEDEEDD2}"/>
              </a:ext>
            </a:extLst>
          </p:cNvPr>
          <p:cNvSpPr txBox="1">
            <a:spLocks/>
          </p:cNvSpPr>
          <p:nvPr/>
        </p:nvSpPr>
        <p:spPr>
          <a:xfrm>
            <a:off x="457172" y="2359295"/>
            <a:ext cx="3690622" cy="1708380"/>
          </a:xfrm>
          <a:prstGeom prst="rect">
            <a:avLst/>
          </a:prstGeom>
        </p:spPr>
        <p:txBody>
          <a:bodyPr vert="horz" lIns="91440" tIns="45720" rIns="91440" bIns="45720" rtlCol="0" anchor="t">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500" dirty="0">
                <a:solidFill>
                  <a:srgbClr val="FF6600"/>
                </a:solidFill>
                <a:latin typeface="Courier New"/>
                <a:cs typeface="Courier New"/>
              </a:rPr>
              <a:t>if(TRUE or FALSE) </a:t>
            </a:r>
            <a:r>
              <a:rPr lang="en-GB" sz="2500" b="1" dirty="0">
                <a:solidFill>
                  <a:srgbClr val="FF6600"/>
                </a:solidFill>
                <a:latin typeface="Courier New"/>
                <a:cs typeface="Courier New"/>
              </a:rPr>
              <a:t>{</a:t>
            </a:r>
          </a:p>
          <a:p>
            <a:pPr marL="0" indent="0">
              <a:buNone/>
            </a:pPr>
            <a:r>
              <a:rPr lang="en-GB" sz="2500" dirty="0">
                <a:solidFill>
                  <a:srgbClr val="FF6600"/>
                </a:solidFill>
                <a:latin typeface="Courier New" panose="02070309020205020404" pitchFamily="49" charset="0"/>
                <a:cs typeface="Courier New" panose="02070309020205020404" pitchFamily="49" charset="0"/>
              </a:rPr>
              <a:t>	Do something</a:t>
            </a:r>
          </a:p>
          <a:p>
            <a:pPr marL="0" lvl="0" indent="0">
              <a:buNone/>
              <a:defRPr/>
            </a:pPr>
            <a:r>
              <a:rPr lang="en-GB" sz="2500" b="1" dirty="0">
                <a:solidFill>
                  <a:srgbClr val="FF6600"/>
                </a:solidFill>
                <a:latin typeface="Courier New"/>
                <a:cs typeface="Courier New"/>
              </a:rPr>
              <a:t>}</a:t>
            </a:r>
            <a:r>
              <a:rPr lang="en-GB" sz="2500" dirty="0">
                <a:solidFill>
                  <a:srgbClr val="FF6600"/>
                </a:solidFill>
                <a:latin typeface="Courier New"/>
                <a:cs typeface="Courier New"/>
              </a:rPr>
              <a:t> </a:t>
            </a:r>
            <a:r>
              <a:rPr lang="en-GB" sz="2500" dirty="0">
                <a:solidFill>
                  <a:srgbClr val="008000"/>
                </a:solidFill>
                <a:latin typeface="Courier New"/>
                <a:cs typeface="Courier New"/>
              </a:rPr>
              <a:t>else </a:t>
            </a:r>
            <a:r>
              <a:rPr lang="en-GB" sz="2500" b="1" dirty="0">
                <a:solidFill>
                  <a:srgbClr val="008000"/>
                </a:solidFill>
                <a:latin typeface="Courier New"/>
                <a:cs typeface="Courier New"/>
              </a:rPr>
              <a:t>{</a:t>
            </a:r>
          </a:p>
          <a:p>
            <a:pPr marL="0" lvl="0" indent="0">
              <a:buNone/>
              <a:defRPr/>
            </a:pPr>
            <a:r>
              <a:rPr lang="en-GB" sz="2500" dirty="0">
                <a:solidFill>
                  <a:srgbClr val="008000"/>
                </a:solidFill>
                <a:latin typeface="Courier New" panose="02070309020205020404" pitchFamily="49" charset="0"/>
                <a:cs typeface="Courier New" panose="02070309020205020404" pitchFamily="49" charset="0"/>
              </a:rPr>
              <a:t>	Do some other thing</a:t>
            </a:r>
          </a:p>
          <a:p>
            <a:pPr marL="0" lvl="0" indent="0">
              <a:buNone/>
              <a:defRPr/>
            </a:pPr>
            <a:r>
              <a:rPr lang="en-GB" sz="2500" b="1" dirty="0">
                <a:solidFill>
                  <a:srgbClr val="008000"/>
                </a:solidFill>
                <a:latin typeface="Courier New"/>
                <a:cs typeface="Courier New"/>
              </a:rPr>
              <a:t>}</a:t>
            </a:r>
          </a:p>
          <a:p>
            <a:pPr marL="0" indent="0">
              <a:buNone/>
            </a:pPr>
            <a:endParaRPr lang="en-GB" sz="2000" dirty="0">
              <a:highlight>
                <a:srgbClr val="00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96FA4D8-B4DD-4222-9D35-B127070A8BAF}"/>
              </a:ext>
            </a:extLst>
          </p:cNvPr>
          <p:cNvSpPr txBox="1"/>
          <p:nvPr/>
        </p:nvSpPr>
        <p:spPr>
          <a:xfrm>
            <a:off x="548639" y="4318129"/>
            <a:ext cx="46708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x &lt;- 4 </a:t>
            </a:r>
          </a:p>
          <a:p>
            <a:r>
              <a:rPr lang="en-US" sz="2000" dirty="0">
                <a:solidFill>
                  <a:schemeClr val="accent6"/>
                </a:solidFill>
                <a:latin typeface="Courier New"/>
                <a:cs typeface="Courier New"/>
              </a:rPr>
              <a:t>if(x &gt; 0) </a:t>
            </a:r>
            <a:r>
              <a:rPr lang="en-US" sz="2000" b="1" dirty="0">
                <a:solidFill>
                  <a:schemeClr val="accent6"/>
                </a:solidFill>
                <a:latin typeface="Courier New"/>
                <a:cs typeface="Courier New"/>
              </a:rPr>
              <a:t>{</a:t>
            </a:r>
          </a:p>
          <a:p>
            <a:r>
              <a:rPr lang="en-US" sz="2000" dirty="0">
                <a:solidFill>
                  <a:schemeClr val="accent6"/>
                </a:solidFill>
                <a:latin typeface="Courier New"/>
                <a:cs typeface="Courier New"/>
              </a:rPr>
              <a:t>print("Positive number") </a:t>
            </a:r>
          </a:p>
          <a:p>
            <a:r>
              <a:rPr lang="en-US" sz="2000" b="1" dirty="0">
                <a:solidFill>
                  <a:schemeClr val="accent6"/>
                </a:solidFill>
                <a:latin typeface="Courier New"/>
                <a:cs typeface="Courier New"/>
              </a:rPr>
              <a:t>} </a:t>
            </a:r>
            <a:r>
              <a:rPr lang="en-US" sz="2000" dirty="0">
                <a:solidFill>
                  <a:srgbClr val="008000"/>
                </a:solidFill>
                <a:latin typeface="Courier New"/>
                <a:cs typeface="Courier New"/>
              </a:rPr>
              <a:t>else</a:t>
            </a:r>
            <a:r>
              <a:rPr lang="en-US" sz="2000" b="1" dirty="0">
                <a:solidFill>
                  <a:srgbClr val="008000"/>
                </a:solidFill>
                <a:latin typeface="Courier New"/>
                <a:cs typeface="Courier New"/>
              </a:rPr>
              <a:t> {</a:t>
            </a:r>
          </a:p>
          <a:p>
            <a:r>
              <a:rPr lang="en-US" sz="2000" dirty="0">
                <a:solidFill>
                  <a:srgbClr val="008000"/>
                </a:solidFill>
                <a:latin typeface="Courier New"/>
                <a:cs typeface="Courier New"/>
              </a:rPr>
              <a:t>print(”Not positive number")</a:t>
            </a:r>
            <a:endParaRPr lang="en-US" sz="2000" b="1" dirty="0">
              <a:solidFill>
                <a:srgbClr val="008000"/>
              </a:solidFill>
              <a:latin typeface="Courier New"/>
              <a:cs typeface="Courier New"/>
            </a:endParaRPr>
          </a:p>
          <a:p>
            <a:r>
              <a:rPr lang="en-US" sz="2000" b="1" dirty="0">
                <a:solidFill>
                  <a:srgbClr val="008000"/>
                </a:solidFill>
                <a:latin typeface="Courier New"/>
                <a:ea typeface="+mn-lt"/>
                <a:cs typeface="Courier New"/>
              </a:rPr>
              <a:t>}</a:t>
            </a:r>
          </a:p>
          <a:p>
            <a:r>
              <a:rPr lang="en-US" sz="2000" dirty="0">
                <a:latin typeface="Courier New"/>
                <a:ea typeface="+mn-lt"/>
                <a:cs typeface="Courier New"/>
              </a:rPr>
              <a:t>x &lt;- -4</a:t>
            </a:r>
            <a:endParaRPr lang="en-US" sz="2000" dirty="0">
              <a:latin typeface="Courier New"/>
              <a:cs typeface="Courier New"/>
            </a:endParaRPr>
          </a:p>
        </p:txBody>
      </p:sp>
      <p:pic>
        <p:nvPicPr>
          <p:cNvPr id="7" name="Picture 6" descr="flowchart_if_el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6786" y="2348887"/>
            <a:ext cx="2686050" cy="3124200"/>
          </a:xfrm>
          <a:prstGeom prst="rect">
            <a:avLst/>
          </a:prstGeom>
        </p:spPr>
      </p:pic>
      <p:sp>
        <p:nvSpPr>
          <p:cNvPr id="11" name="TextBox 10">
            <a:extLst>
              <a:ext uri="{FF2B5EF4-FFF2-40B4-BE49-F238E27FC236}">
                <a16:creationId xmlns:a16="http://schemas.microsoft.com/office/drawing/2014/main" id="{6BEC5248-CAE6-461A-B521-10018FB349BE}"/>
              </a:ext>
            </a:extLst>
          </p:cNvPr>
          <p:cNvSpPr txBox="1"/>
          <p:nvPr/>
        </p:nvSpPr>
        <p:spPr>
          <a:xfrm>
            <a:off x="4527254" y="4214178"/>
            <a:ext cx="1145218" cy="369332"/>
          </a:xfrm>
          <a:prstGeom prst="rect">
            <a:avLst/>
          </a:prstGeom>
          <a:ln>
            <a:solidFill>
              <a:srgbClr val="008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Aft>
                <a:spcPts val="600"/>
              </a:spcAft>
            </a:pPr>
            <a:r>
              <a:rPr lang="en-GB">
                <a:solidFill>
                  <a:srgbClr val="008000"/>
                </a:solidFill>
              </a:rPr>
              <a:t>else block</a:t>
            </a:r>
          </a:p>
        </p:txBody>
      </p:sp>
      <p:sp>
        <p:nvSpPr>
          <p:cNvPr id="12" name="TextBox 11">
            <a:extLst>
              <a:ext uri="{FF2B5EF4-FFF2-40B4-BE49-F238E27FC236}">
                <a16:creationId xmlns:a16="http://schemas.microsoft.com/office/drawing/2014/main" id="{C9222345-F505-42B2-AA55-424687E675EF}"/>
              </a:ext>
            </a:extLst>
          </p:cNvPr>
          <p:cNvSpPr txBox="1"/>
          <p:nvPr/>
        </p:nvSpPr>
        <p:spPr>
          <a:xfrm>
            <a:off x="6567724" y="4214288"/>
            <a:ext cx="896644"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spcAft>
                <a:spcPts val="600"/>
              </a:spcAft>
            </a:pPr>
            <a:r>
              <a:rPr lang="en-GB">
                <a:solidFill>
                  <a:srgbClr val="FF6600"/>
                </a:solidFill>
              </a:rPr>
              <a:t>If block</a:t>
            </a:r>
          </a:p>
        </p:txBody>
      </p:sp>
    </p:spTree>
    <p:extLst>
      <p:ext uri="{BB962C8B-B14F-4D97-AF65-F5344CB8AC3E}">
        <p14:creationId xmlns:p14="http://schemas.microsoft.com/office/powerpoint/2010/main" val="306029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898D52-07AC-4A2F-8A7C-F470670BD127}"/>
              </a:ext>
            </a:extLst>
          </p:cNvPr>
          <p:cNvSpPr>
            <a:spLocks noGrp="1"/>
          </p:cNvSpPr>
          <p:nvPr>
            <p:ph type="title"/>
          </p:nvPr>
        </p:nvSpPr>
        <p:spPr>
          <a:xfrm>
            <a:off x="2024282" y="247801"/>
            <a:ext cx="5080551" cy="1835642"/>
          </a:xfrm>
        </p:spPr>
        <p:txBody>
          <a:bodyPr vert="horz" lIns="91440" tIns="45720" rIns="91440" bIns="45720" rtlCol="0" anchor="b">
            <a:noAutofit/>
          </a:bodyPr>
          <a:lstStyle/>
          <a:p>
            <a:pPr defTabSz="914400">
              <a:lnSpc>
                <a:spcPct val="90000"/>
              </a:lnSpc>
            </a:pPr>
            <a:r>
              <a:rPr lang="en-US" b="1" kern="1200" dirty="0"/>
              <a:t>Chained conditionals</a:t>
            </a:r>
            <a:br>
              <a:rPr lang="en-US" b="1" dirty="0">
                <a:cs typeface="Calibri"/>
              </a:rPr>
            </a:br>
            <a:r>
              <a:rPr lang="en-US" b="1" dirty="0">
                <a:solidFill>
                  <a:srgbClr val="FF6600"/>
                </a:solidFill>
                <a:cs typeface="Calibri"/>
              </a:rPr>
              <a:t>if </a:t>
            </a:r>
            <a:r>
              <a:rPr lang="mr-IN" b="1" dirty="0">
                <a:solidFill>
                  <a:srgbClr val="FF6600"/>
                </a:solidFill>
                <a:cs typeface="Calibri"/>
              </a:rPr>
              <a:t>…</a:t>
            </a:r>
            <a:r>
              <a:rPr lang="en-US" b="1" dirty="0">
                <a:solidFill>
                  <a:srgbClr val="FF6600"/>
                </a:solidFill>
                <a:cs typeface="Calibri"/>
              </a:rPr>
              <a:t> </a:t>
            </a:r>
            <a:r>
              <a:rPr lang="en-US" b="1" dirty="0">
                <a:solidFill>
                  <a:srgbClr val="008000"/>
                </a:solidFill>
                <a:cs typeface="Calibri"/>
              </a:rPr>
              <a:t>else if </a:t>
            </a:r>
            <a:r>
              <a:rPr lang="mr-IN" b="1" dirty="0">
                <a:solidFill>
                  <a:srgbClr val="008000"/>
                </a:solidFill>
                <a:cs typeface="Calibri"/>
              </a:rPr>
              <a:t>… </a:t>
            </a:r>
            <a:r>
              <a:rPr lang="mr-IN" b="1" dirty="0">
                <a:solidFill>
                  <a:srgbClr val="0000FF"/>
                </a:solidFill>
                <a:cs typeface="Calibri"/>
              </a:rPr>
              <a:t>else</a:t>
            </a:r>
            <a:endParaRPr lang="en-US" b="1" kern="1200" dirty="0">
              <a:solidFill>
                <a:srgbClr val="0000FF"/>
              </a:solidFill>
              <a:cs typeface="Calibri"/>
            </a:endParaRPr>
          </a:p>
        </p:txBody>
      </p:sp>
      <p:pic>
        <p:nvPicPr>
          <p:cNvPr id="10" name="Picture 9" descr="flowchart_chained_conditio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889" y="2274023"/>
            <a:ext cx="3295650" cy="3238500"/>
          </a:xfrm>
          <a:prstGeom prst="rect">
            <a:avLst/>
          </a:prstGeom>
        </p:spPr>
      </p:pic>
      <p:sp>
        <p:nvSpPr>
          <p:cNvPr id="13" name="Rectangle 12"/>
          <p:cNvSpPr/>
          <p:nvPr/>
        </p:nvSpPr>
        <p:spPr>
          <a:xfrm>
            <a:off x="381509" y="2139330"/>
            <a:ext cx="2861733" cy="2031325"/>
          </a:xfrm>
          <a:prstGeom prst="rect">
            <a:avLst/>
          </a:prstGeom>
        </p:spPr>
        <p:txBody>
          <a:bodyPr wrap="square">
            <a:spAutoFit/>
          </a:bodyPr>
          <a:lstStyle/>
          <a:p>
            <a:r>
              <a:rPr lang="en-US" dirty="0">
                <a:solidFill>
                  <a:srgbClr val="FF6600"/>
                </a:solidFill>
                <a:latin typeface="Courier New"/>
                <a:cs typeface="Courier New"/>
              </a:rPr>
              <a:t>if (x &lt; y) </a:t>
            </a:r>
            <a:r>
              <a:rPr lang="en-US" b="1" dirty="0">
                <a:solidFill>
                  <a:srgbClr val="FF6600"/>
                </a:solidFill>
                <a:latin typeface="Courier New"/>
                <a:cs typeface="Courier New"/>
              </a:rPr>
              <a:t>{</a:t>
            </a:r>
          </a:p>
          <a:p>
            <a:r>
              <a:rPr lang="en-US" dirty="0">
                <a:solidFill>
                  <a:srgbClr val="FF6600"/>
                </a:solidFill>
                <a:latin typeface="Courier New"/>
                <a:cs typeface="Courier New"/>
              </a:rPr>
              <a:t>    STATEMENTS_A</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a:t>
            </a:r>
            <a:r>
              <a:rPr lang="tr-TR" dirty="0" err="1">
                <a:solidFill>
                  <a:srgbClr val="008000"/>
                </a:solidFill>
                <a:latin typeface="Courier New"/>
                <a:cs typeface="Courier New"/>
              </a:rPr>
              <a:t>lse</a:t>
            </a:r>
            <a:r>
              <a:rPr lang="tr-TR" dirty="0">
                <a:solidFill>
                  <a:srgbClr val="008000"/>
                </a:solidFill>
                <a:latin typeface="Courier New"/>
                <a:cs typeface="Courier New"/>
              </a:rPr>
              <a:t> </a:t>
            </a:r>
            <a:r>
              <a:rPr lang="tr-TR" dirty="0" err="1">
                <a:solidFill>
                  <a:srgbClr val="008000"/>
                </a:solidFill>
                <a:latin typeface="Courier New"/>
                <a:cs typeface="Courier New"/>
              </a:rPr>
              <a:t>if</a:t>
            </a:r>
            <a:r>
              <a:rPr lang="tr-TR" dirty="0">
                <a:solidFill>
                  <a:srgbClr val="008000"/>
                </a:solidFill>
                <a:latin typeface="Courier New"/>
                <a:cs typeface="Courier New"/>
              </a:rPr>
              <a:t> (x &gt; y) </a:t>
            </a:r>
            <a:r>
              <a:rPr lang="tr-TR" b="1" dirty="0">
                <a:solidFill>
                  <a:srgbClr val="008000"/>
                </a:solidFill>
                <a:latin typeface="Courier New"/>
                <a:cs typeface="Courier New"/>
              </a:rPr>
              <a:t>{</a:t>
            </a:r>
          </a:p>
          <a:p>
            <a:r>
              <a:rPr lang="tr-TR" dirty="0">
                <a:solidFill>
                  <a:srgbClr val="008000"/>
                </a:solidFill>
                <a:latin typeface="Courier New"/>
                <a:cs typeface="Courier New"/>
              </a:rPr>
              <a:t>    STATEMENTS_B</a:t>
            </a:r>
          </a:p>
          <a:p>
            <a:r>
              <a:rPr lang="tr-TR" b="1" dirty="0">
                <a:solidFill>
                  <a:srgbClr val="008000"/>
                </a:solidFill>
                <a:latin typeface="Courier New"/>
                <a:cs typeface="Courier New"/>
              </a:rPr>
              <a:t>}</a:t>
            </a:r>
            <a:r>
              <a:rPr lang="tr-TR" dirty="0">
                <a:solidFill>
                  <a:srgbClr val="008000"/>
                </a:solidFill>
                <a:latin typeface="Courier New"/>
                <a:cs typeface="Courier New"/>
              </a:rPr>
              <a:t> </a:t>
            </a:r>
            <a:r>
              <a:rPr lang="tr-TR" dirty="0">
                <a:solidFill>
                  <a:srgbClr val="0000FF"/>
                </a:solidFill>
                <a:latin typeface="Courier New"/>
                <a:cs typeface="Courier New"/>
              </a:rPr>
              <a:t>else </a:t>
            </a:r>
            <a:r>
              <a:rPr lang="tr-TR" b="1" dirty="0">
                <a:solidFill>
                  <a:srgbClr val="0000FF"/>
                </a:solidFill>
                <a:latin typeface="Courier New"/>
                <a:cs typeface="Courier New"/>
              </a:rPr>
              <a:t>{</a:t>
            </a:r>
          </a:p>
          <a:p>
            <a:r>
              <a:rPr lang="tr-TR" dirty="0">
                <a:solidFill>
                  <a:srgbClr val="0000FF"/>
                </a:solidFill>
                <a:latin typeface="Courier New"/>
                <a:cs typeface="Courier New"/>
              </a:rPr>
              <a:t>    STATEMENTS_C</a:t>
            </a:r>
          </a:p>
          <a:p>
            <a:r>
              <a:rPr lang="tr-TR" b="1" dirty="0">
                <a:solidFill>
                  <a:srgbClr val="0000FF"/>
                </a:solidFill>
                <a:latin typeface="Courier New"/>
                <a:cs typeface="Courier New"/>
              </a:rPr>
              <a:t>}</a:t>
            </a:r>
            <a:endParaRPr lang="en-US" b="1" dirty="0">
              <a:solidFill>
                <a:srgbClr val="0000FF"/>
              </a:solidFill>
              <a:latin typeface="Courier New"/>
              <a:cs typeface="Courier New"/>
            </a:endParaRPr>
          </a:p>
        </p:txBody>
      </p:sp>
      <p:sp>
        <p:nvSpPr>
          <p:cNvPr id="2" name="Rectangle 1"/>
          <p:cNvSpPr/>
          <p:nvPr/>
        </p:nvSpPr>
        <p:spPr>
          <a:xfrm>
            <a:off x="341102" y="4271090"/>
            <a:ext cx="4572000" cy="2308324"/>
          </a:xfrm>
          <a:prstGeom prst="rect">
            <a:avLst/>
          </a:prstGeom>
        </p:spPr>
        <p:txBody>
          <a:bodyPr>
            <a:spAutoFit/>
          </a:bodyPr>
          <a:lstStyle/>
          <a:p>
            <a:r>
              <a:rPr lang="mr-IN" dirty="0">
                <a:latin typeface="Courier New"/>
                <a:cs typeface="Courier New"/>
              </a:rPr>
              <a:t>x &lt;- 0</a:t>
            </a:r>
          </a:p>
          <a:p>
            <a:r>
              <a:rPr lang="mr-IN" dirty="0">
                <a:solidFill>
                  <a:srgbClr val="FF6600"/>
                </a:solidFill>
                <a:latin typeface="Courier New"/>
                <a:cs typeface="Courier New"/>
              </a:rPr>
              <a:t>if (x &lt; 0) </a:t>
            </a:r>
            <a:r>
              <a:rPr lang="mr-IN" b="1" dirty="0">
                <a:solidFill>
                  <a:srgbClr val="FF6600"/>
                </a:solidFill>
                <a:latin typeface="Courier New"/>
                <a:cs typeface="Courier New"/>
              </a:rPr>
              <a:t>{</a:t>
            </a:r>
          </a:p>
          <a:p>
            <a:r>
              <a:rPr lang="en-US" dirty="0">
                <a:solidFill>
                  <a:srgbClr val="FF6600"/>
                </a:solidFill>
                <a:latin typeface="Courier New"/>
                <a:cs typeface="Courier New"/>
              </a:rPr>
              <a:t>print("Negative number")</a:t>
            </a:r>
          </a:p>
          <a:p>
            <a:r>
              <a:rPr lang="en-US" b="1" dirty="0">
                <a:solidFill>
                  <a:srgbClr val="FF6600"/>
                </a:solidFill>
                <a:latin typeface="Courier New"/>
                <a:cs typeface="Courier New"/>
              </a:rPr>
              <a:t>}</a:t>
            </a:r>
            <a:r>
              <a:rPr lang="en-US" dirty="0">
                <a:solidFill>
                  <a:srgbClr val="FF6600"/>
                </a:solidFill>
                <a:latin typeface="Courier New"/>
                <a:cs typeface="Courier New"/>
              </a:rPr>
              <a:t> </a:t>
            </a:r>
            <a:r>
              <a:rPr lang="en-US" dirty="0">
                <a:solidFill>
                  <a:srgbClr val="008000"/>
                </a:solidFill>
                <a:latin typeface="Courier New"/>
                <a:cs typeface="Courier New"/>
              </a:rPr>
              <a:t>else if (x &gt; 0) </a:t>
            </a:r>
            <a:r>
              <a:rPr lang="en-US" b="1" dirty="0">
                <a:solidFill>
                  <a:srgbClr val="008000"/>
                </a:solidFill>
                <a:latin typeface="Courier New"/>
                <a:cs typeface="Courier New"/>
              </a:rPr>
              <a:t>{</a:t>
            </a:r>
          </a:p>
          <a:p>
            <a:r>
              <a:rPr lang="en-US" dirty="0">
                <a:solidFill>
                  <a:srgbClr val="008000"/>
                </a:solidFill>
                <a:latin typeface="Courier New"/>
                <a:cs typeface="Courier New"/>
              </a:rPr>
              <a:t>print("Positive number")</a:t>
            </a:r>
          </a:p>
          <a:p>
            <a:r>
              <a:rPr lang="en-US" b="1" dirty="0">
                <a:solidFill>
                  <a:srgbClr val="008000"/>
                </a:solidFill>
                <a:latin typeface="Courier New"/>
                <a:cs typeface="Courier New"/>
              </a:rPr>
              <a:t>}</a:t>
            </a:r>
            <a:r>
              <a:rPr lang="en-US" dirty="0">
                <a:solidFill>
                  <a:srgbClr val="008000"/>
                </a:solidFill>
                <a:latin typeface="Courier New"/>
                <a:cs typeface="Courier New"/>
              </a:rPr>
              <a:t> </a:t>
            </a:r>
            <a:r>
              <a:rPr lang="en-US" dirty="0">
                <a:solidFill>
                  <a:srgbClr val="0000FF"/>
                </a:solidFill>
                <a:latin typeface="Courier New"/>
                <a:cs typeface="Courier New"/>
              </a:rPr>
              <a:t>else </a:t>
            </a:r>
            <a:r>
              <a:rPr lang="en-US" b="1" dirty="0">
                <a:solidFill>
                  <a:srgbClr val="0000FF"/>
                </a:solidFill>
                <a:latin typeface="Courier New"/>
                <a:cs typeface="Courier New"/>
              </a:rPr>
              <a:t>{</a:t>
            </a:r>
          </a:p>
          <a:p>
            <a:r>
              <a:rPr lang="en-US" dirty="0">
                <a:solidFill>
                  <a:srgbClr val="0000FF"/>
                </a:solidFill>
                <a:latin typeface="Courier New"/>
                <a:cs typeface="Courier New"/>
              </a:rPr>
              <a:t>print("Zero")</a:t>
            </a:r>
          </a:p>
          <a:p>
            <a:r>
              <a:rPr lang="en-US" b="1" dirty="0">
                <a:solidFill>
                  <a:srgbClr val="0000FF"/>
                </a:solidFill>
                <a:latin typeface="Courier New"/>
                <a:cs typeface="Courier New"/>
              </a:rPr>
              <a:t>}</a:t>
            </a:r>
          </a:p>
        </p:txBody>
      </p:sp>
    </p:spTree>
    <p:extLst>
      <p:ext uri="{BB962C8B-B14F-4D97-AF65-F5344CB8AC3E}">
        <p14:creationId xmlns:p14="http://schemas.microsoft.com/office/powerpoint/2010/main" val="162451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8335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
            <a:extLst>
              <a:ext uri="{FF2B5EF4-FFF2-40B4-BE49-F238E27FC236}">
                <a16:creationId xmlns:a16="http://schemas.microsoft.com/office/drawing/2014/main" id="{3B8A5031-38CF-47AB-9BBF-65221EAB0DE1}"/>
              </a:ext>
            </a:extLst>
          </p:cNvPr>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ctr"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Your R (</a:t>
            </a:r>
            <a:r>
              <a:rPr kumimoji="0" lang="en-US" sz="4354" b="1" i="0" u="none" strike="noStrike" kern="1200" cap="none" spc="-45" normalizeH="0" baseline="0" noProof="0" dirty="0" err="1">
                <a:ln>
                  <a:noFill/>
                </a:ln>
                <a:solidFill>
                  <a:prstClr val="black">
                    <a:lumMod val="75000"/>
                    <a:lumOff val="25000"/>
                  </a:prstClr>
                </a:solidFill>
                <a:effectLst/>
                <a:uLnTx/>
                <a:uFillTx/>
                <a:latin typeface="Calibri"/>
                <a:ea typeface="+mn-ea"/>
                <a:cs typeface="+mn-cs"/>
              </a:rPr>
              <a:t>Rstudio</a:t>
            </a: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 environment</a:t>
            </a:r>
          </a:p>
        </p:txBody>
      </p:sp>
      <p:pic>
        <p:nvPicPr>
          <p:cNvPr id="91" name="Picture 90"/>
          <p:cNvPicPr/>
          <p:nvPr/>
        </p:nvPicPr>
        <p:blipFill>
          <a:blip r:embed="rId2"/>
          <a:srcRect l="4085" t="2628"/>
          <a:stretch/>
        </p:blipFill>
        <p:spPr>
          <a:xfrm>
            <a:off x="489827" y="516530"/>
            <a:ext cx="8108919" cy="4630496"/>
          </a:xfrm>
          <a:prstGeom prst="rect">
            <a:avLst/>
          </a:prstGeom>
          <a:ln w="0">
            <a:noFill/>
          </a:ln>
        </p:spPr>
      </p:pic>
      <p:sp>
        <p:nvSpPr>
          <p:cNvPr id="92" name="CustomShape 1"/>
          <p:cNvSpPr/>
          <p:nvPr/>
        </p:nvSpPr>
        <p:spPr>
          <a:xfrm>
            <a:off x="489827" y="1079178"/>
            <a:ext cx="4245165" cy="2285858"/>
          </a:xfrm>
          <a:prstGeom prst="rect">
            <a:avLst/>
          </a:prstGeom>
          <a:solidFill>
            <a:srgbClr val="C7243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3" name="CustomShape 2"/>
          <p:cNvSpPr/>
          <p:nvPr/>
        </p:nvSpPr>
        <p:spPr>
          <a:xfrm>
            <a:off x="4898268" y="1079178"/>
            <a:ext cx="3700478" cy="2122583"/>
          </a:xfrm>
          <a:prstGeom prst="rect">
            <a:avLst/>
          </a:prstGeom>
          <a:solidFill>
            <a:srgbClr val="729FCF">
              <a:alpha val="25000"/>
            </a:srgbClr>
          </a:solidFill>
          <a:ln w="0">
            <a:solidFill>
              <a:srgbClr val="3465A4"/>
            </a:solidFill>
          </a:ln>
        </p:spPr>
        <p:style>
          <a:lnRef idx="0">
            <a:scrgbClr r="0" g="0" b="0"/>
          </a:lnRef>
          <a:fillRef idx="0">
            <a:scrgbClr r="0" g="0" b="0"/>
          </a:fillRef>
          <a:effectRef idx="0">
            <a:scrgbClr r="0" g="0" b="0"/>
          </a:effectRef>
          <a:fontRef idx="minor"/>
        </p:style>
      </p:sp>
      <p:sp>
        <p:nvSpPr>
          <p:cNvPr id="94" name="CustomShape 3"/>
          <p:cNvSpPr/>
          <p:nvPr/>
        </p:nvSpPr>
        <p:spPr>
          <a:xfrm>
            <a:off x="489827" y="3365036"/>
            <a:ext cx="4245165" cy="1781990"/>
          </a:xfrm>
          <a:prstGeom prst="rect">
            <a:avLst/>
          </a:prstGeom>
          <a:solidFill>
            <a:srgbClr val="81D41A">
              <a:alpha val="25000"/>
            </a:srgbClr>
          </a:solidFill>
          <a:ln w="0">
            <a:solidFill>
              <a:srgbClr val="3465A4"/>
            </a:solidFill>
          </a:ln>
        </p:spPr>
        <p:style>
          <a:lnRef idx="0">
            <a:scrgbClr r="0" g="0" b="0"/>
          </a:lnRef>
          <a:fillRef idx="0">
            <a:scrgbClr r="0" g="0" b="0"/>
          </a:fillRef>
          <a:effectRef idx="0">
            <a:scrgbClr r="0" g="0" b="0"/>
          </a:effectRef>
          <a:fontRef idx="minor"/>
        </p:style>
      </p:sp>
      <p:sp>
        <p:nvSpPr>
          <p:cNvPr id="95" name="CustomShape 4"/>
          <p:cNvSpPr/>
          <p:nvPr/>
        </p:nvSpPr>
        <p:spPr>
          <a:xfrm>
            <a:off x="4898268" y="3201761"/>
            <a:ext cx="3700478" cy="1959307"/>
          </a:xfrm>
          <a:prstGeom prst="rect">
            <a:avLst/>
          </a:prstGeom>
          <a:solidFill>
            <a:srgbClr val="7030A0">
              <a:alpha val="25000"/>
            </a:srgbClr>
          </a:solidFill>
          <a:ln w="0">
            <a:solidFill>
              <a:srgbClr val="3465A4"/>
            </a:solidFill>
          </a:ln>
        </p:spPr>
        <p:style>
          <a:lnRef idx="0">
            <a:scrgbClr r="0" g="0" b="0"/>
          </a:lnRef>
          <a:fillRef idx="0">
            <a:scrgbClr r="0" g="0" b="0"/>
          </a:fillRef>
          <a:effectRef idx="0">
            <a:scrgbClr r="0" g="0" b="0"/>
          </a:effectRef>
          <a:fontRef idx="minor"/>
        </p:style>
      </p:sp>
      <p:sp>
        <p:nvSpPr>
          <p:cNvPr id="96" name="TextShape 5"/>
          <p:cNvSpPr txBox="1"/>
          <p:nvPr/>
        </p:nvSpPr>
        <p:spPr>
          <a:xfrm>
            <a:off x="653103" y="1418138"/>
            <a:ext cx="979654" cy="314142"/>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Script</a:t>
            </a:r>
          </a:p>
        </p:txBody>
      </p:sp>
      <p:sp>
        <p:nvSpPr>
          <p:cNvPr id="97" name="TextShape 6"/>
          <p:cNvSpPr txBox="1"/>
          <p:nvPr/>
        </p:nvSpPr>
        <p:spPr>
          <a:xfrm>
            <a:off x="653103" y="4181414"/>
            <a:ext cx="1142929" cy="326551"/>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Console</a:t>
            </a:r>
          </a:p>
        </p:txBody>
      </p:sp>
      <p:sp>
        <p:nvSpPr>
          <p:cNvPr id="98" name="TextShape 7"/>
          <p:cNvSpPr txBox="1"/>
          <p:nvPr/>
        </p:nvSpPr>
        <p:spPr>
          <a:xfrm>
            <a:off x="5061544" y="1569005"/>
            <a:ext cx="1959307" cy="546320"/>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Environment / History</a:t>
            </a:r>
          </a:p>
        </p:txBody>
      </p:sp>
      <p:sp>
        <p:nvSpPr>
          <p:cNvPr id="99" name="TextShape 8"/>
          <p:cNvSpPr txBox="1"/>
          <p:nvPr/>
        </p:nvSpPr>
        <p:spPr>
          <a:xfrm>
            <a:off x="5388095" y="3528312"/>
            <a:ext cx="979654" cy="778498"/>
          </a:xfrm>
          <a:prstGeom prst="rect">
            <a:avLst/>
          </a:prstGeom>
          <a:solidFill>
            <a:srgbClr val="FFFFFF"/>
          </a:solidFill>
          <a:ln w="0">
            <a:noFill/>
          </a:ln>
        </p:spPr>
        <p:txBody>
          <a:bodyPr lIns="81638" tIns="40819" rIns="81638" bIns="40819">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Help / Plots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33" b="1" i="0" u="none" strike="noStrike" kern="1200" cap="none" spc="-1" normalizeH="0" baseline="0" noProof="0">
                <a:ln>
                  <a:noFill/>
                </a:ln>
                <a:solidFill>
                  <a:srgbClr val="000000"/>
                </a:solidFill>
                <a:effectLst/>
                <a:uLnTx/>
                <a:uFillTx/>
                <a:latin typeface="Arial"/>
                <a:ea typeface="+mn-ea"/>
                <a:cs typeface="+mn-cs"/>
              </a:rPr>
              <a:t>Files</a:t>
            </a:r>
          </a:p>
        </p:txBody>
      </p:sp>
      <p:grpSp>
        <p:nvGrpSpPr>
          <p:cNvPr id="13" name="Group 12">
            <a:extLst>
              <a:ext uri="{FF2B5EF4-FFF2-40B4-BE49-F238E27FC236}">
                <a16:creationId xmlns:a16="http://schemas.microsoft.com/office/drawing/2014/main" id="{29E761D1-D753-407D-B997-45B75EF3B3EA}"/>
              </a:ext>
            </a:extLst>
          </p:cNvPr>
          <p:cNvGrpSpPr/>
          <p:nvPr/>
        </p:nvGrpSpPr>
        <p:grpSpPr>
          <a:xfrm>
            <a:off x="545254" y="5214942"/>
            <a:ext cx="7540488" cy="1999687"/>
            <a:chOff x="824378" y="2851087"/>
            <a:chExt cx="7540488" cy="1999687"/>
          </a:xfrm>
        </p:grpSpPr>
        <p:sp>
          <p:nvSpPr>
            <p:cNvPr id="14" name="Oval 13">
              <a:extLst>
                <a:ext uri="{FF2B5EF4-FFF2-40B4-BE49-F238E27FC236}">
                  <a16:creationId xmlns:a16="http://schemas.microsoft.com/office/drawing/2014/main" id="{E8E2B98E-607F-4160-8E8A-CE8AC6D8E00D}"/>
                </a:ext>
              </a:extLst>
            </p:cNvPr>
            <p:cNvSpPr/>
            <p:nvPr/>
          </p:nvSpPr>
          <p:spPr>
            <a:xfrm>
              <a:off x="1149327" y="2851087"/>
              <a:ext cx="1016507" cy="101650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5" name="Rectangle 14" descr="Document">
              <a:extLst>
                <a:ext uri="{FF2B5EF4-FFF2-40B4-BE49-F238E27FC236}">
                  <a16:creationId xmlns:a16="http://schemas.microsoft.com/office/drawing/2014/main" id="{BA5EADE3-D25F-4741-9D07-C4205C7FEF06}"/>
                </a:ext>
              </a:extLst>
            </p:cNvPr>
            <p:cNvSpPr/>
            <p:nvPr/>
          </p:nvSpPr>
          <p:spPr>
            <a:xfrm>
              <a:off x="1365960" y="3067720"/>
              <a:ext cx="583242" cy="58324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C7737EB4-CAEC-4192-AC5A-46977C7E001A}"/>
                </a:ext>
              </a:extLst>
            </p:cNvPr>
            <p:cNvSpPr/>
            <p:nvPr/>
          </p:nvSpPr>
          <p:spPr>
            <a:xfrm>
              <a:off x="824378"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rPr>
                <a:t>Script</a:t>
              </a:r>
              <a:endParaRPr kumimoji="0" lang="en-US" sz="1300" b="0" i="0" u="none" strike="noStrike" kern="1200" cap="all" spc="0" normalizeH="0" baseline="0" noProof="0" dirty="0">
                <a:ln>
                  <a:noFill/>
                </a:ln>
                <a:solidFill>
                  <a:prstClr val="black">
                    <a:hueOff val="0"/>
                    <a:satOff val="0"/>
                    <a:lumOff val="0"/>
                    <a:alphaOff val="0"/>
                  </a:prstClr>
                </a:solidFill>
                <a:effectLst/>
                <a:uLnTx/>
                <a:uFillTx/>
                <a:latin typeface="Calibri"/>
                <a:ea typeface="+mn-ea"/>
                <a:cs typeface="+mn-cs"/>
              </a:endParaRPr>
            </a:p>
          </p:txBody>
        </p:sp>
        <p:sp>
          <p:nvSpPr>
            <p:cNvPr id="17" name="Oval 16">
              <a:extLst>
                <a:ext uri="{FF2B5EF4-FFF2-40B4-BE49-F238E27FC236}">
                  <a16:creationId xmlns:a16="http://schemas.microsoft.com/office/drawing/2014/main" id="{24309771-6555-4D93-8C15-B299FBCFCA41}"/>
                </a:ext>
              </a:extLst>
            </p:cNvPr>
            <p:cNvSpPr/>
            <p:nvPr/>
          </p:nvSpPr>
          <p:spPr>
            <a:xfrm>
              <a:off x="3107354" y="2851087"/>
              <a:ext cx="1016507" cy="101650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8" name="Rectangle 17" descr="Game controller">
              <a:extLst>
                <a:ext uri="{FF2B5EF4-FFF2-40B4-BE49-F238E27FC236}">
                  <a16:creationId xmlns:a16="http://schemas.microsoft.com/office/drawing/2014/main" id="{82AD88B1-E15F-43BB-A1A6-3D3B8D12FE38}"/>
                </a:ext>
              </a:extLst>
            </p:cNvPr>
            <p:cNvSpPr/>
            <p:nvPr/>
          </p:nvSpPr>
          <p:spPr>
            <a:xfrm>
              <a:off x="3323987" y="3067720"/>
              <a:ext cx="583242" cy="58324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E900C61A-7051-48EB-8D44-B853B371B125}"/>
                </a:ext>
              </a:extLst>
            </p:cNvPr>
            <p:cNvSpPr/>
            <p:nvPr/>
          </p:nvSpPr>
          <p:spPr>
            <a:xfrm>
              <a:off x="2782405"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Console</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0" name="Oval 19">
              <a:extLst>
                <a:ext uri="{FF2B5EF4-FFF2-40B4-BE49-F238E27FC236}">
                  <a16:creationId xmlns:a16="http://schemas.microsoft.com/office/drawing/2014/main" id="{E91937CB-D058-478C-9437-713F1504E972}"/>
                </a:ext>
              </a:extLst>
            </p:cNvPr>
            <p:cNvSpPr/>
            <p:nvPr/>
          </p:nvSpPr>
          <p:spPr>
            <a:xfrm>
              <a:off x="5065382" y="2851087"/>
              <a:ext cx="1016507" cy="101650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1" name="Rectangle 20" descr="Table">
              <a:extLst>
                <a:ext uri="{FF2B5EF4-FFF2-40B4-BE49-F238E27FC236}">
                  <a16:creationId xmlns:a16="http://schemas.microsoft.com/office/drawing/2014/main" id="{CA294B70-3119-4853-B286-43C6D36A5F17}"/>
                </a:ext>
              </a:extLst>
            </p:cNvPr>
            <p:cNvSpPr/>
            <p:nvPr/>
          </p:nvSpPr>
          <p:spPr>
            <a:xfrm>
              <a:off x="5282015" y="3067720"/>
              <a:ext cx="583242" cy="58324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DE6685F-FD2F-4D44-9E24-B2431037B359}"/>
                </a:ext>
              </a:extLst>
            </p:cNvPr>
            <p:cNvSpPr/>
            <p:nvPr/>
          </p:nvSpPr>
          <p:spPr>
            <a:xfrm>
              <a:off x="4740433"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Help/Plots/Files</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3" name="Oval 22">
              <a:extLst>
                <a:ext uri="{FF2B5EF4-FFF2-40B4-BE49-F238E27FC236}">
                  <a16:creationId xmlns:a16="http://schemas.microsoft.com/office/drawing/2014/main" id="{DEF57B9E-365F-4C76-93EE-0803072CA8DE}"/>
                </a:ext>
              </a:extLst>
            </p:cNvPr>
            <p:cNvSpPr/>
            <p:nvPr/>
          </p:nvSpPr>
          <p:spPr>
            <a:xfrm>
              <a:off x="7023409" y="2851087"/>
              <a:ext cx="1016507" cy="1016507"/>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Rectangle 23" descr="Deciduous tree">
              <a:extLst>
                <a:ext uri="{FF2B5EF4-FFF2-40B4-BE49-F238E27FC236}">
                  <a16:creationId xmlns:a16="http://schemas.microsoft.com/office/drawing/2014/main" id="{CCB9BBE9-F1A8-4628-A531-B48169ED9095}"/>
                </a:ext>
              </a:extLst>
            </p:cNvPr>
            <p:cNvSpPr/>
            <p:nvPr/>
          </p:nvSpPr>
          <p:spPr>
            <a:xfrm>
              <a:off x="7240042" y="3067720"/>
              <a:ext cx="583242" cy="583242"/>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E44EFC3-F405-48B1-83CC-104ACFC54685}"/>
                </a:ext>
              </a:extLst>
            </p:cNvPr>
            <p:cNvSpPr/>
            <p:nvPr/>
          </p:nvSpPr>
          <p:spPr>
            <a:xfrm>
              <a:off x="6698460" y="4184212"/>
              <a:ext cx="1666406" cy="666562"/>
            </a:xfrm>
            <a:custGeom>
              <a:avLst/>
              <a:gdLst>
                <a:gd name="connsiteX0" fmla="*/ 0 w 1666406"/>
                <a:gd name="connsiteY0" fmla="*/ 0 h 666562"/>
                <a:gd name="connsiteX1" fmla="*/ 1666406 w 1666406"/>
                <a:gd name="connsiteY1" fmla="*/ 0 h 666562"/>
                <a:gd name="connsiteX2" fmla="*/ 1666406 w 1666406"/>
                <a:gd name="connsiteY2" fmla="*/ 666562 h 666562"/>
                <a:gd name="connsiteX3" fmla="*/ 0 w 1666406"/>
                <a:gd name="connsiteY3" fmla="*/ 666562 h 666562"/>
                <a:gd name="connsiteX4" fmla="*/ 0 w 1666406"/>
                <a:gd name="connsiteY4" fmla="*/ 0 h 66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406" h="666562">
                  <a:moveTo>
                    <a:pt x="0" y="0"/>
                  </a:moveTo>
                  <a:lnTo>
                    <a:pt x="1666406" y="0"/>
                  </a:lnTo>
                  <a:lnTo>
                    <a:pt x="1666406" y="666562"/>
                  </a:lnTo>
                  <a:lnTo>
                    <a:pt x="0" y="6665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577850" rtl="0" eaLnBrk="1" fontAlgn="auto" latinLnBrk="0" hangingPunct="1">
                <a:lnSpc>
                  <a:spcPct val="100000"/>
                </a:lnSpc>
                <a:spcBef>
                  <a:spcPct val="0"/>
                </a:spcBef>
                <a:spcAft>
                  <a:spcPct val="35000"/>
                </a:spcAft>
                <a:buClrTx/>
                <a:buSzTx/>
                <a:buFontTx/>
                <a:buNone/>
                <a:tabLst/>
                <a:defRPr cap="all"/>
              </a:pPr>
              <a:r>
                <a:rPr kumimoji="0" lang="en-GB"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rPr>
                <a:t>Environment/History</a:t>
              </a:r>
              <a:endParaRPr kumimoji="0" lang="en-US" sz="1300" b="0" i="0" u="none" strike="noStrike" kern="1200" cap="all" spc="0" normalizeH="0" baseline="0" noProof="0">
                <a:ln>
                  <a:noFill/>
                </a:ln>
                <a:solidFill>
                  <a:prstClr val="black">
                    <a:hueOff val="0"/>
                    <a:satOff val="0"/>
                    <a:lumOff val="0"/>
                    <a:alphaOff val="0"/>
                  </a:prstClr>
                </a:solidFill>
                <a:effectLst/>
                <a:uLnTx/>
                <a:uFillTx/>
                <a:latin typeface="Calibri"/>
                <a:ea typeface="+mn-ea"/>
                <a:cs typeface="+mn-cs"/>
              </a:endParaRP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for</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pic>
        <p:nvPicPr>
          <p:cNvPr id="3" name="Picture 2" descr="r-for-loop.jpg"/>
          <p:cNvPicPr>
            <a:picLocks noChangeAspect="1"/>
          </p:cNvPicPr>
          <p:nvPr/>
        </p:nvPicPr>
        <p:blipFill rotWithShape="1">
          <a:blip r:embed="rId2">
            <a:extLst>
              <a:ext uri="{28A0092B-C50C-407E-A947-70E740481C1C}">
                <a14:useLocalDpi xmlns:a14="http://schemas.microsoft.com/office/drawing/2010/main" val="0"/>
              </a:ext>
            </a:extLst>
          </a:blip>
          <a:srcRect b="7888"/>
          <a:stretch/>
        </p:blipFill>
        <p:spPr>
          <a:xfrm>
            <a:off x="5714184" y="1470535"/>
            <a:ext cx="2781300" cy="4492080"/>
          </a:xfrm>
          <a:prstGeom prst="rect">
            <a:avLst/>
          </a:prstGeom>
        </p:spPr>
      </p:pic>
      <p:sp>
        <p:nvSpPr>
          <p:cNvPr id="5" name="Rectangle 4"/>
          <p:cNvSpPr/>
          <p:nvPr/>
        </p:nvSpPr>
        <p:spPr>
          <a:xfrm>
            <a:off x="539560" y="2174039"/>
            <a:ext cx="4572000" cy="1200329"/>
          </a:xfrm>
          <a:prstGeom prst="rect">
            <a:avLst/>
          </a:prstGeom>
        </p:spPr>
        <p:txBody>
          <a:bodyPr>
            <a:spAutoFit/>
          </a:bodyPr>
          <a:lstStyle/>
          <a:p>
            <a:r>
              <a:rPr lang="en-US" dirty="0">
                <a:latin typeface="Courier New"/>
                <a:cs typeface="Courier New"/>
              </a:rPr>
              <a:t>for (</a:t>
            </a:r>
            <a:r>
              <a:rPr lang="en-US" dirty="0" err="1">
                <a:latin typeface="Courier New"/>
                <a:cs typeface="Courier New"/>
              </a:rPr>
              <a:t>val</a:t>
            </a:r>
            <a:r>
              <a:rPr lang="en-US" dirty="0">
                <a:latin typeface="Courier New"/>
                <a:cs typeface="Courier New"/>
              </a:rPr>
              <a:t> in sequence)</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8" name="Rectangle 7"/>
          <p:cNvSpPr/>
          <p:nvPr/>
        </p:nvSpPr>
        <p:spPr>
          <a:xfrm>
            <a:off x="519713" y="4317010"/>
            <a:ext cx="5116523" cy="1477328"/>
          </a:xfrm>
          <a:prstGeom prst="rect">
            <a:avLst/>
          </a:prstGeom>
        </p:spPr>
        <p:txBody>
          <a:bodyPr wrap="square">
            <a:spAutoFit/>
          </a:bodyPr>
          <a:lstStyle/>
          <a:p>
            <a:r>
              <a:rPr lang="en-US" dirty="0">
                <a:latin typeface="Courier New"/>
                <a:cs typeface="Courier New"/>
              </a:rPr>
              <a:t>for (year in c(2011,2012,2013,2014,2015</a:t>
            </a:r>
            <a:r>
              <a:rPr lang="ru-RU" dirty="0">
                <a:latin typeface="Courier New"/>
                <a:cs typeface="Courier New"/>
              </a:rPr>
              <a:t>,2016</a:t>
            </a:r>
            <a:r>
              <a:rPr lang="en-US" dirty="0">
                <a:latin typeface="Courier New"/>
                <a:cs typeface="Courier New"/>
              </a:rPr>
              <a:t>)) </a:t>
            </a:r>
          </a:p>
          <a:p>
            <a:r>
              <a:rPr lang="en-US" dirty="0">
                <a:latin typeface="Courier New"/>
                <a:cs typeface="Courier New"/>
              </a:rPr>
              <a:t>{	</a:t>
            </a:r>
          </a:p>
          <a:p>
            <a:r>
              <a:rPr lang="en-US" dirty="0">
                <a:latin typeface="Courier New"/>
                <a:cs typeface="Courier New"/>
              </a:rPr>
              <a:t>  print(paste("The year is", year))</a:t>
            </a:r>
          </a:p>
          <a:p>
            <a:r>
              <a:rPr lang="en-US" dirty="0">
                <a:latin typeface="Courier New"/>
                <a:cs typeface="Courier New"/>
              </a:rPr>
              <a:t>}	</a:t>
            </a:r>
          </a:p>
        </p:txBody>
      </p:sp>
    </p:spTree>
    <p:extLst>
      <p:ext uri="{BB962C8B-B14F-4D97-AF65-F5344CB8AC3E}">
        <p14:creationId xmlns:p14="http://schemas.microsoft.com/office/powerpoint/2010/main" val="630751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Loops</a:t>
            </a:r>
            <a:br>
              <a:rPr lang="en-GB" b="1" dirty="0"/>
            </a:br>
            <a:r>
              <a:rPr lang="en-GB" b="1" dirty="0"/>
              <a:t>while</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5" name="Rectangle 4"/>
          <p:cNvSpPr/>
          <p:nvPr/>
        </p:nvSpPr>
        <p:spPr>
          <a:xfrm>
            <a:off x="539560" y="2174039"/>
            <a:ext cx="4572000" cy="369332"/>
          </a:xfrm>
          <a:prstGeom prst="rect">
            <a:avLst/>
          </a:prstGeom>
        </p:spPr>
        <p:txBody>
          <a:bodyPr>
            <a:spAutoFit/>
          </a:bodyPr>
          <a:lstStyle/>
          <a:p>
            <a:endParaRPr lang="en-US" dirty="0">
              <a:latin typeface="Courier New"/>
              <a:cs typeface="Courier New"/>
            </a:endParaRPr>
          </a:p>
        </p:txBody>
      </p:sp>
      <p:pic>
        <p:nvPicPr>
          <p:cNvPr id="4" name="Picture 3" descr="r-while-loop.jpg"/>
          <p:cNvPicPr>
            <a:picLocks noChangeAspect="1"/>
          </p:cNvPicPr>
          <p:nvPr/>
        </p:nvPicPr>
        <p:blipFill rotWithShape="1">
          <a:blip r:embed="rId2">
            <a:extLst>
              <a:ext uri="{28A0092B-C50C-407E-A947-70E740481C1C}">
                <a14:useLocalDpi xmlns:a14="http://schemas.microsoft.com/office/drawing/2010/main" val="0"/>
              </a:ext>
            </a:extLst>
          </a:blip>
          <a:srcRect b="6320"/>
          <a:stretch/>
        </p:blipFill>
        <p:spPr>
          <a:xfrm>
            <a:off x="5795906" y="1566578"/>
            <a:ext cx="2832100" cy="4425801"/>
          </a:xfrm>
          <a:prstGeom prst="rect">
            <a:avLst/>
          </a:prstGeom>
        </p:spPr>
      </p:pic>
      <p:sp>
        <p:nvSpPr>
          <p:cNvPr id="7" name="Rectangle 6"/>
          <p:cNvSpPr/>
          <p:nvPr/>
        </p:nvSpPr>
        <p:spPr>
          <a:xfrm>
            <a:off x="678482" y="2174040"/>
            <a:ext cx="4572000" cy="1200329"/>
          </a:xfrm>
          <a:prstGeom prst="rect">
            <a:avLst/>
          </a:prstGeom>
        </p:spPr>
        <p:txBody>
          <a:bodyPr>
            <a:spAutoFit/>
          </a:bodyPr>
          <a:lstStyle/>
          <a:p>
            <a:r>
              <a:rPr lang="en-US" dirty="0">
                <a:latin typeface="Courier New"/>
                <a:cs typeface="Courier New"/>
              </a:rPr>
              <a:t>while (</a:t>
            </a:r>
            <a:r>
              <a:rPr lang="en-US" dirty="0" err="1">
                <a:latin typeface="Courier New"/>
                <a:cs typeface="Courier New"/>
              </a:rPr>
              <a:t>test_expression</a:t>
            </a:r>
            <a:r>
              <a:rPr lang="en-US" dirty="0">
                <a:latin typeface="Courier New"/>
                <a:cs typeface="Courier New"/>
              </a:rPr>
              <a:t>)</a:t>
            </a:r>
          </a:p>
          <a:p>
            <a:r>
              <a:rPr lang="en-US" dirty="0">
                <a:latin typeface="Courier New"/>
                <a:cs typeface="Courier New"/>
              </a:rPr>
              <a:t>{</a:t>
            </a:r>
          </a:p>
          <a:p>
            <a:r>
              <a:rPr lang="en-US" dirty="0">
                <a:latin typeface="Courier New"/>
                <a:cs typeface="Courier New"/>
              </a:rPr>
              <a:t>statement</a:t>
            </a:r>
          </a:p>
          <a:p>
            <a:r>
              <a:rPr lang="en-US" dirty="0">
                <a:latin typeface="Courier New"/>
                <a:cs typeface="Courier New"/>
              </a:rPr>
              <a:t>}</a:t>
            </a:r>
          </a:p>
        </p:txBody>
      </p:sp>
      <p:sp>
        <p:nvSpPr>
          <p:cNvPr id="9" name="Rectangle 8"/>
          <p:cNvSpPr/>
          <p:nvPr/>
        </p:nvSpPr>
        <p:spPr>
          <a:xfrm>
            <a:off x="678482" y="4257879"/>
            <a:ext cx="4572000" cy="1477328"/>
          </a:xfrm>
          <a:prstGeom prst="rect">
            <a:avLst/>
          </a:prstGeom>
        </p:spPr>
        <p:txBody>
          <a:bodyPr>
            <a:spAutoFit/>
          </a:bodyPr>
          <a:lstStyle/>
          <a:p>
            <a:r>
              <a:rPr lang="mr-IN" dirty="0">
                <a:latin typeface="Courier New"/>
                <a:cs typeface="Courier New"/>
              </a:rPr>
              <a:t>i &lt;- 1</a:t>
            </a:r>
          </a:p>
          <a:p>
            <a:r>
              <a:rPr lang="en-US" dirty="0">
                <a:latin typeface="Courier New"/>
                <a:cs typeface="Courier New"/>
              </a:rPr>
              <a:t>while (</a:t>
            </a:r>
            <a:r>
              <a:rPr lang="en-US" dirty="0" err="1">
                <a:latin typeface="Courier New"/>
                <a:cs typeface="Courier New"/>
              </a:rPr>
              <a:t>i</a:t>
            </a:r>
            <a:r>
              <a:rPr lang="en-US" dirty="0">
                <a:latin typeface="Courier New"/>
                <a:cs typeface="Courier New"/>
              </a:rPr>
              <a:t> &lt; 6) {</a:t>
            </a:r>
          </a:p>
          <a:p>
            <a:r>
              <a:rPr lang="en-US" dirty="0">
                <a:latin typeface="Courier New"/>
                <a:cs typeface="Courier New"/>
              </a:rPr>
              <a:t>print(</a:t>
            </a:r>
            <a:r>
              <a:rPr lang="en-US" dirty="0" err="1">
                <a:latin typeface="Courier New"/>
                <a:cs typeface="Courier New"/>
              </a:rPr>
              <a:t>i</a:t>
            </a:r>
            <a:r>
              <a:rPr lang="en-US" dirty="0">
                <a:latin typeface="Courier New"/>
                <a:cs typeface="Courier New"/>
              </a:rPr>
              <a:t>)</a:t>
            </a:r>
          </a:p>
          <a:p>
            <a:r>
              <a:rPr lang="mr-IN" dirty="0">
                <a:latin typeface="Courier New"/>
                <a:cs typeface="Courier New"/>
              </a:rPr>
              <a:t>i = i+1</a:t>
            </a:r>
          </a:p>
          <a:p>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626478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57172" y="532329"/>
            <a:ext cx="8228763" cy="1144631"/>
          </a:xfrm>
        </p:spPr>
        <p:txBody>
          <a:bodyPr/>
          <a:lstStyle/>
          <a:p>
            <a:r>
              <a:rPr lang="en-GB" b="1" dirty="0"/>
              <a:t>Infinite loops</a:t>
            </a:r>
          </a:p>
        </p:txBody>
      </p:sp>
      <p:pic>
        <p:nvPicPr>
          <p:cNvPr id="7" name="Picture 6" descr="arguing-with-yourself-at-are-you-stuck-in-an-infinite-4987389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58" y="1600200"/>
            <a:ext cx="4166084" cy="5040961"/>
          </a:xfrm>
          <a:prstGeom prst="rect">
            <a:avLst/>
          </a:prstGeom>
        </p:spPr>
      </p:pic>
      <p:sp>
        <p:nvSpPr>
          <p:cNvPr id="9" name="Rectangle 8"/>
          <p:cNvSpPr/>
          <p:nvPr/>
        </p:nvSpPr>
        <p:spPr>
          <a:xfrm>
            <a:off x="678482" y="2723817"/>
            <a:ext cx="3833095" cy="1477328"/>
          </a:xfrm>
          <a:prstGeom prst="rect">
            <a:avLst/>
          </a:prstGeom>
        </p:spPr>
        <p:txBody>
          <a:bodyPr wrap="square">
            <a:spAutoFit/>
          </a:bodyPr>
          <a:lstStyle/>
          <a:p>
            <a:r>
              <a:rPr lang="en-US" dirty="0">
                <a:latin typeface="Courier New"/>
                <a:cs typeface="Courier New"/>
              </a:rPr>
              <a:t>x &lt;- 1</a:t>
            </a:r>
          </a:p>
          <a:p>
            <a:r>
              <a:rPr lang="en-US" dirty="0">
                <a:latin typeface="Courier New"/>
                <a:cs typeface="Courier New"/>
              </a:rPr>
              <a:t>while (x=1)</a:t>
            </a:r>
          </a:p>
          <a:p>
            <a:r>
              <a:rPr lang="en-US" dirty="0">
                <a:latin typeface="Courier New"/>
                <a:cs typeface="Courier New"/>
              </a:rPr>
              <a:t>{</a:t>
            </a:r>
          </a:p>
          <a:p>
            <a:r>
              <a:rPr lang="en-US" dirty="0">
                <a:latin typeface="Courier New"/>
                <a:cs typeface="Courier New"/>
              </a:rPr>
              <a:t>Print(“Let’s move on!”)</a:t>
            </a:r>
          </a:p>
          <a:p>
            <a:r>
              <a:rPr lang="en-US" dirty="0">
                <a:latin typeface="Courier New"/>
                <a:cs typeface="Courier New"/>
              </a:rPr>
              <a:t>}</a:t>
            </a:r>
          </a:p>
        </p:txBody>
      </p:sp>
      <p:sp>
        <p:nvSpPr>
          <p:cNvPr id="4" name="TextBox 3"/>
          <p:cNvSpPr txBox="1"/>
          <p:nvPr/>
        </p:nvSpPr>
        <p:spPr>
          <a:xfrm>
            <a:off x="758249" y="4796335"/>
            <a:ext cx="3065968" cy="400110"/>
          </a:xfrm>
          <a:prstGeom prst="rect">
            <a:avLst/>
          </a:prstGeom>
          <a:noFill/>
        </p:spPr>
        <p:txBody>
          <a:bodyPr wrap="none" lIns="91440" tIns="45720" rIns="91440" bIns="45720" rtlCol="0" anchor="t">
            <a:spAutoFit/>
          </a:bodyPr>
          <a:lstStyle/>
          <a:p>
            <a:r>
              <a:rPr lang="en-US" sz="2000" dirty="0">
                <a:solidFill>
                  <a:srgbClr val="FF0000"/>
                </a:solidFill>
              </a:rPr>
              <a:t>Something to keep in mind!</a:t>
            </a:r>
          </a:p>
        </p:txBody>
      </p:sp>
      <p:sp>
        <p:nvSpPr>
          <p:cNvPr id="10" name="TextBox 9"/>
          <p:cNvSpPr txBox="1"/>
          <p:nvPr/>
        </p:nvSpPr>
        <p:spPr>
          <a:xfrm>
            <a:off x="322255" y="5914847"/>
            <a:ext cx="4341453" cy="646331"/>
          </a:xfrm>
          <a:prstGeom prst="rect">
            <a:avLst/>
          </a:prstGeom>
          <a:noFill/>
        </p:spPr>
        <p:txBody>
          <a:bodyPr wrap="none" rtlCol="0">
            <a:spAutoFit/>
          </a:bodyPr>
          <a:lstStyle/>
          <a:p>
            <a:r>
              <a:rPr lang="en-US" dirty="0"/>
              <a:t>*</a:t>
            </a:r>
            <a:r>
              <a:rPr lang="en-US" dirty="0">
                <a:latin typeface="Courier New"/>
                <a:cs typeface="Courier New"/>
              </a:rPr>
              <a:t>break</a:t>
            </a:r>
            <a:r>
              <a:rPr lang="en-US" dirty="0"/>
              <a:t> and </a:t>
            </a:r>
            <a:r>
              <a:rPr lang="en-US" dirty="0">
                <a:latin typeface="Courier New"/>
                <a:cs typeface="Courier New"/>
              </a:rPr>
              <a:t>next</a:t>
            </a:r>
            <a:r>
              <a:rPr lang="en-US" dirty="0"/>
              <a:t> statements might help </a:t>
            </a:r>
            <a:r>
              <a:rPr lang="mr-IN" dirty="0"/>
              <a:t>–</a:t>
            </a:r>
          </a:p>
          <a:p>
            <a:r>
              <a:rPr lang="en-US" dirty="0"/>
              <a:t> advanced level</a:t>
            </a:r>
          </a:p>
        </p:txBody>
      </p:sp>
    </p:spTree>
    <p:extLst>
      <p:ext uri="{BB962C8B-B14F-4D97-AF65-F5344CB8AC3E}">
        <p14:creationId xmlns:p14="http://schemas.microsoft.com/office/powerpoint/2010/main" val="1139336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Functions</a:t>
            </a:r>
          </a:p>
        </p:txBody>
      </p:sp>
      <p:sp>
        <p:nvSpPr>
          <p:cNvPr id="6" name="Text Placeholder 2">
            <a:extLst>
              <a:ext uri="{FF2B5EF4-FFF2-40B4-BE49-F238E27FC236}">
                <a16:creationId xmlns:a16="http://schemas.microsoft.com/office/drawing/2014/main" id="{B2492802-8B0C-4827-9851-9AFF7EA821E8}"/>
              </a:ext>
            </a:extLst>
          </p:cNvPr>
          <p:cNvSpPr>
            <a:spLocks noGrp="1"/>
          </p:cNvSpPr>
          <p:nvPr>
            <p:ph type="body" idx="4294967295"/>
          </p:nvPr>
        </p:nvSpPr>
        <p:spPr>
          <a:xfrm>
            <a:off x="457172" y="2359295"/>
            <a:ext cx="8228763" cy="3128533"/>
          </a:xfrm>
        </p:spPr>
        <p:txBody>
          <a:bodyPr>
            <a:normAutofit/>
          </a:bodyPr>
          <a:lstStyle/>
          <a:p>
            <a:endParaRPr lang="en-GB" sz="2177"/>
          </a:p>
          <a:p>
            <a:endParaRPr lang="en-GB" sz="2026"/>
          </a:p>
        </p:txBody>
      </p:sp>
      <p:sp>
        <p:nvSpPr>
          <p:cNvPr id="3" name="Rectangle 2"/>
          <p:cNvSpPr/>
          <p:nvPr/>
        </p:nvSpPr>
        <p:spPr>
          <a:xfrm>
            <a:off x="952603" y="2413338"/>
            <a:ext cx="6965912" cy="2031325"/>
          </a:xfrm>
          <a:prstGeom prst="rect">
            <a:avLst/>
          </a:prstGeom>
        </p:spPr>
        <p:txBody>
          <a:bodyPr wrap="square">
            <a:spAutoFit/>
          </a:bodyPr>
          <a:lstStyle/>
          <a:p>
            <a:r>
              <a:rPr lang="en-US" dirty="0"/>
              <a:t>Functions are created using the function() directive and are stored as R objects just like anything else. In particular, they are R objects of class “function”.</a:t>
            </a:r>
          </a:p>
          <a:p>
            <a:endParaRPr lang="en-US" dirty="0"/>
          </a:p>
          <a:p>
            <a:r>
              <a:rPr lang="en-US" dirty="0">
                <a:latin typeface="Courier New"/>
                <a:cs typeface="Courier New"/>
              </a:rPr>
              <a:t>f &lt;- function(&lt;arguments&gt;) {</a:t>
            </a:r>
          </a:p>
          <a:p>
            <a:r>
              <a:rPr lang="en-US" dirty="0">
                <a:latin typeface="Courier New"/>
                <a:cs typeface="Courier New"/>
              </a:rPr>
              <a:t>        ## Do something interesting</a:t>
            </a:r>
          </a:p>
          <a:p>
            <a:r>
              <a:rPr lang="en-US" dirty="0">
                <a:latin typeface="Courier New"/>
                <a:cs typeface="Courier New"/>
              </a:rPr>
              <a:t>}</a:t>
            </a:r>
          </a:p>
        </p:txBody>
      </p:sp>
      <p:sp>
        <p:nvSpPr>
          <p:cNvPr id="4" name="TextBox 3"/>
          <p:cNvSpPr txBox="1"/>
          <p:nvPr/>
        </p:nvSpPr>
        <p:spPr>
          <a:xfrm>
            <a:off x="700195" y="5575691"/>
            <a:ext cx="8044014" cy="369332"/>
          </a:xfrm>
          <a:prstGeom prst="rect">
            <a:avLst/>
          </a:prstGeom>
          <a:noFill/>
        </p:spPr>
        <p:txBody>
          <a:bodyPr wrap="none" rtlCol="0">
            <a:spAutoFit/>
          </a:bodyPr>
          <a:lstStyle/>
          <a:p>
            <a:r>
              <a:rPr lang="en-US" dirty="0">
                <a:solidFill>
                  <a:srgbClr val="FF0000"/>
                </a:solidFill>
              </a:rPr>
              <a:t>Note: majority of the functions you would try to create already exist in the libraries!</a:t>
            </a:r>
          </a:p>
        </p:txBody>
      </p:sp>
    </p:spTree>
    <p:extLst>
      <p:ext uri="{BB962C8B-B14F-4D97-AF65-F5344CB8AC3E}">
        <p14:creationId xmlns:p14="http://schemas.microsoft.com/office/powerpoint/2010/main" val="3060815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dirty="0"/>
              <a:t>Packages/libraries</a:t>
            </a:r>
          </a:p>
        </p:txBody>
      </p:sp>
      <p:sp>
        <p:nvSpPr>
          <p:cNvPr id="5" name="Rectangle 4"/>
          <p:cNvSpPr/>
          <p:nvPr/>
        </p:nvSpPr>
        <p:spPr>
          <a:xfrm>
            <a:off x="1091525" y="1956568"/>
            <a:ext cx="6926219" cy="1938992"/>
          </a:xfrm>
          <a:prstGeom prst="rect">
            <a:avLst/>
          </a:prstGeom>
        </p:spPr>
        <p:txBody>
          <a:bodyPr wrap="square">
            <a:spAutoFit/>
          </a:bodyPr>
          <a:lstStyle/>
          <a:p>
            <a:r>
              <a:rPr lang="en-US" sz="2000" dirty="0"/>
              <a:t>A </a:t>
            </a:r>
            <a:r>
              <a:rPr lang="en-US" sz="2000" b="1" dirty="0"/>
              <a:t>package </a:t>
            </a:r>
            <a:r>
              <a:rPr lang="en-US" sz="2000" dirty="0"/>
              <a:t>is a collection of R functions, data and compiled code. The location where the packages are stored is called the</a:t>
            </a:r>
            <a:r>
              <a:rPr lang="en-US" sz="2000" b="1" dirty="0"/>
              <a:t> library</a:t>
            </a:r>
            <a:r>
              <a:rPr lang="en-US" sz="2000" dirty="0"/>
              <a:t>.</a:t>
            </a:r>
          </a:p>
          <a:p>
            <a:endParaRPr lang="en-US" sz="2000" dirty="0"/>
          </a:p>
          <a:p>
            <a:r>
              <a:rPr lang="en-US" sz="2000" dirty="0"/>
              <a:t>Package extends basic R functionality and standardizes the distribution of code. For example, a package can contain a set of functions relating to a specific topic or tasks.</a:t>
            </a:r>
          </a:p>
        </p:txBody>
      </p:sp>
    </p:spTree>
    <p:extLst>
      <p:ext uri="{BB962C8B-B14F-4D97-AF65-F5344CB8AC3E}">
        <p14:creationId xmlns:p14="http://schemas.microsoft.com/office/powerpoint/2010/main" val="334848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a:xfrm>
            <a:off x="438216" y="513371"/>
            <a:ext cx="8228763" cy="1144631"/>
          </a:xfrm>
        </p:spPr>
        <p:txBody>
          <a:bodyPr/>
          <a:lstStyle/>
          <a:p>
            <a:r>
              <a:rPr lang="en-GB" sz="4000" b="1" dirty="0"/>
              <a:t>Where to get the libraries/packages?</a:t>
            </a:r>
          </a:p>
        </p:txBody>
      </p:sp>
      <p:sp>
        <p:nvSpPr>
          <p:cNvPr id="5" name="Rectangle 4"/>
          <p:cNvSpPr/>
          <p:nvPr/>
        </p:nvSpPr>
        <p:spPr>
          <a:xfrm>
            <a:off x="979715" y="1715585"/>
            <a:ext cx="7018184" cy="4524315"/>
          </a:xfrm>
          <a:prstGeom prst="rect">
            <a:avLst/>
          </a:prstGeom>
        </p:spPr>
        <p:txBody>
          <a:bodyPr wrap="square" lIns="91440" tIns="45720" rIns="91440" bIns="45720" anchor="t">
            <a:spAutoFit/>
          </a:bodyPr>
          <a:lstStyle/>
          <a:p>
            <a:pPr marL="342900" indent="-342900">
              <a:buFont typeface="Arial"/>
              <a:buChar char="•"/>
            </a:pPr>
            <a:r>
              <a:rPr lang="en-US" dirty="0"/>
              <a:t>CRAN (</a:t>
            </a:r>
            <a:r>
              <a:rPr lang="en-US" dirty="0">
                <a:hlinkClick r:id="rId2"/>
              </a:rPr>
              <a:t>https://cran.r-project.org</a:t>
            </a:r>
            <a:r>
              <a:rPr lang="en-US" dirty="0"/>
              <a:t>)</a:t>
            </a:r>
            <a:endParaRPr lang="en-US" dirty="0">
              <a:cs typeface="Calibri"/>
            </a:endParaRPr>
          </a:p>
          <a:p>
            <a:r>
              <a:rPr lang="en-US" dirty="0"/>
              <a:t>Install:</a:t>
            </a:r>
            <a:endParaRPr lang="en-US" dirty="0">
              <a:cs typeface="Calibri"/>
            </a:endParaRPr>
          </a:p>
          <a:p>
            <a:r>
              <a:rPr lang="en-US" dirty="0" err="1">
                <a:latin typeface="Courier New"/>
                <a:cs typeface="Courier New"/>
              </a:rPr>
              <a:t>install.packages</a:t>
            </a:r>
            <a:r>
              <a:rPr lang="en-US" dirty="0">
                <a:latin typeface="Courier New"/>
                <a:cs typeface="Courier New"/>
              </a:rPr>
              <a:t>("</a:t>
            </a:r>
            <a:r>
              <a:rPr lang="en-US" dirty="0" err="1">
                <a:latin typeface="Courier New"/>
                <a:cs typeface="Courier New"/>
              </a:rPr>
              <a:t>dplyr</a:t>
            </a:r>
            <a:r>
              <a:rPr lang="en-US" dirty="0">
                <a:latin typeface="Courier New"/>
                <a:cs typeface="Courier New"/>
              </a:rPr>
              <a:t>")</a:t>
            </a:r>
          </a:p>
          <a:p>
            <a:r>
              <a:rPr lang="en-US" dirty="0"/>
              <a:t>Activate:</a:t>
            </a:r>
            <a:endParaRPr lang="en-US" dirty="0">
              <a:cs typeface="Calibri"/>
            </a:endParaRPr>
          </a:p>
          <a:p>
            <a:r>
              <a:rPr lang="en-US" dirty="0">
                <a:latin typeface="Courier New"/>
                <a:cs typeface="Courier New"/>
              </a:rPr>
              <a:t>Library("</a:t>
            </a:r>
            <a:r>
              <a:rPr lang="en-US" dirty="0" err="1">
                <a:latin typeface="Courier New"/>
                <a:cs typeface="Courier New"/>
              </a:rPr>
              <a:t>dplyr</a:t>
            </a:r>
            <a:r>
              <a:rPr lang="en-US" dirty="0">
                <a:latin typeface="Courier New"/>
                <a:cs typeface="Courier New"/>
              </a:rPr>
              <a:t>")</a:t>
            </a:r>
          </a:p>
          <a:p>
            <a:endParaRPr lang="en-US" dirty="0">
              <a:latin typeface="Courier New"/>
              <a:cs typeface="Courier New"/>
            </a:endParaRPr>
          </a:p>
          <a:p>
            <a:pPr marL="342900" indent="-342900">
              <a:buFont typeface="Arial"/>
              <a:buChar char="•"/>
            </a:pPr>
            <a:r>
              <a:rPr lang="en-US" dirty="0">
                <a:cs typeface="Courier New"/>
              </a:rPr>
              <a:t>Bioconductor (</a:t>
            </a:r>
            <a:r>
              <a:rPr lang="en-US" dirty="0">
                <a:cs typeface="Courier New"/>
                <a:hlinkClick r:id="rId3"/>
              </a:rPr>
              <a:t>https://bioconductor.org</a:t>
            </a:r>
            <a:r>
              <a:rPr lang="en-US" dirty="0">
                <a:cs typeface="Courier New"/>
              </a:rPr>
              <a:t>)</a:t>
            </a:r>
          </a:p>
          <a:p>
            <a:r>
              <a:rPr lang="en-US" dirty="0">
                <a:latin typeface="Courier New"/>
                <a:cs typeface="Courier New"/>
              </a:rPr>
              <a:t>if (!</a:t>
            </a:r>
            <a:r>
              <a:rPr lang="en-US" dirty="0" err="1">
                <a:latin typeface="Courier New"/>
                <a:cs typeface="Courier New"/>
              </a:rPr>
              <a:t>requireNamespace</a:t>
            </a:r>
            <a:r>
              <a:rPr lang="en-US" dirty="0">
                <a:latin typeface="Courier New"/>
                <a:cs typeface="Courier New"/>
              </a:rPr>
              <a:t>("</a:t>
            </a:r>
            <a:r>
              <a:rPr lang="en-US" dirty="0" err="1">
                <a:latin typeface="Courier New"/>
                <a:cs typeface="Courier New"/>
              </a:rPr>
              <a:t>BiocManager</a:t>
            </a:r>
            <a:r>
              <a:rPr lang="en-US" dirty="0">
                <a:latin typeface="Courier New"/>
                <a:cs typeface="Courier New"/>
              </a:rPr>
              <a:t>", quietly = TRUE))</a:t>
            </a:r>
          </a:p>
          <a:p>
            <a:r>
              <a:rPr lang="en-US" dirty="0">
                <a:latin typeface="Courier New"/>
                <a:cs typeface="Courier New"/>
              </a:rPr>
              <a:t>    </a:t>
            </a:r>
            <a:r>
              <a:rPr lang="en-US" err="1">
                <a:latin typeface="Courier New"/>
                <a:cs typeface="Courier New"/>
              </a:rPr>
              <a:t>install.packages</a:t>
            </a:r>
            <a:r>
              <a:rPr lang="en-US" dirty="0">
                <a:latin typeface="Courier New"/>
                <a:cs typeface="Courier New"/>
              </a:rPr>
              <a:t>("</a:t>
            </a:r>
            <a:r>
              <a:rPr lang="en-US" err="1">
                <a:latin typeface="Courier New"/>
                <a:cs typeface="Courier New"/>
              </a:rPr>
              <a:t>BiocManager</a:t>
            </a:r>
            <a:r>
              <a:rPr lang="en-US" dirty="0">
                <a:latin typeface="Courier New"/>
                <a:cs typeface="Courier New"/>
              </a:rPr>
              <a:t>”)</a:t>
            </a:r>
            <a:endParaRPr lang="en-US" dirty="0">
              <a:cs typeface="Calibri"/>
            </a:endParaRPr>
          </a:p>
          <a:p>
            <a:r>
              <a:rPr lang="en-US" err="1">
                <a:latin typeface="Courier New"/>
                <a:cs typeface="Courier New"/>
              </a:rPr>
              <a:t>BiocManager</a:t>
            </a:r>
            <a:r>
              <a:rPr lang="en-US" dirty="0">
                <a:latin typeface="Courier New"/>
                <a:cs typeface="Courier New"/>
              </a:rPr>
              <a:t>::install("</a:t>
            </a:r>
            <a:r>
              <a:rPr lang="en-US" err="1">
                <a:latin typeface="Courier New"/>
                <a:cs typeface="Courier New"/>
              </a:rPr>
              <a:t>limma</a:t>
            </a:r>
            <a:r>
              <a:rPr lang="en-US" dirty="0">
                <a:latin typeface="Courier New"/>
                <a:cs typeface="Courier New"/>
              </a:rPr>
              <a:t>")</a:t>
            </a:r>
          </a:p>
          <a:p>
            <a:endParaRPr lang="en-US" dirty="0">
              <a:cs typeface="Calibri"/>
            </a:endParaRPr>
          </a:p>
          <a:p>
            <a:pPr marL="342900" indent="-342900">
              <a:buFont typeface="Arial"/>
              <a:buChar char="•"/>
            </a:pPr>
            <a:r>
              <a:rPr lang="en-US" err="1"/>
              <a:t>Github</a:t>
            </a:r>
            <a:r>
              <a:rPr lang="en-US" dirty="0"/>
              <a:t> (</a:t>
            </a:r>
            <a:r>
              <a:rPr lang="en-US" dirty="0">
                <a:hlinkClick r:id="rId4"/>
              </a:rPr>
              <a:t>https://github.com</a:t>
            </a:r>
            <a:r>
              <a:rPr lang="en-US" dirty="0"/>
              <a:t>)</a:t>
            </a:r>
            <a:endParaRPr lang="en-US" dirty="0">
              <a:cs typeface="Calibri"/>
            </a:endParaRPr>
          </a:p>
          <a:p>
            <a:r>
              <a:rPr lang="en-US" err="1">
                <a:latin typeface="Courier New"/>
                <a:cs typeface="Courier New"/>
              </a:rPr>
              <a:t>install.packages</a:t>
            </a:r>
            <a:r>
              <a:rPr lang="en-US" dirty="0">
                <a:latin typeface="Courier New"/>
                <a:cs typeface="Courier New"/>
              </a:rPr>
              <a:t>("</a:t>
            </a:r>
            <a:r>
              <a:rPr lang="en-US" err="1">
                <a:latin typeface="Courier New"/>
                <a:cs typeface="Courier New"/>
              </a:rPr>
              <a:t>devtools</a:t>
            </a:r>
            <a:r>
              <a:rPr lang="en-US" dirty="0">
                <a:latin typeface="Courier New"/>
                <a:cs typeface="Courier New"/>
              </a:rPr>
              <a:t>")</a:t>
            </a:r>
          </a:p>
          <a:p>
            <a:r>
              <a:rPr lang="en-US" dirty="0">
                <a:latin typeface="Courier New"/>
                <a:cs typeface="Courier New"/>
              </a:rPr>
              <a:t>library(</a:t>
            </a:r>
            <a:r>
              <a:rPr lang="en-US" err="1">
                <a:latin typeface="Courier New"/>
                <a:cs typeface="Courier New"/>
              </a:rPr>
              <a:t>devtools</a:t>
            </a:r>
            <a:r>
              <a:rPr lang="en-US" dirty="0">
                <a:latin typeface="Courier New"/>
                <a:cs typeface="Courier New"/>
              </a:rPr>
              <a:t>)</a:t>
            </a:r>
          </a:p>
          <a:p>
            <a:r>
              <a:rPr lang="en-US" err="1">
                <a:latin typeface="Courier New"/>
                <a:cs typeface="Courier New"/>
              </a:rPr>
              <a:t>install_github</a:t>
            </a:r>
            <a:r>
              <a:rPr lang="en-US" dirty="0">
                <a:latin typeface="Courier New"/>
                <a:cs typeface="Courier New"/>
              </a:rPr>
              <a:t>("</a:t>
            </a:r>
            <a:r>
              <a:rPr lang="en-US" err="1">
                <a:latin typeface="Courier New"/>
                <a:cs typeface="Courier New"/>
              </a:rPr>
              <a:t>hadley</a:t>
            </a:r>
            <a:r>
              <a:rPr lang="en-US" dirty="0">
                <a:latin typeface="Courier New"/>
                <a:cs typeface="Courier New"/>
              </a:rPr>
              <a:t>/</a:t>
            </a:r>
            <a:r>
              <a:rPr lang="en-US" err="1">
                <a:latin typeface="Courier New"/>
                <a:cs typeface="Courier New"/>
              </a:rPr>
              <a:t>dplyr</a:t>
            </a:r>
            <a:r>
              <a:rPr lang="en-US" dirty="0">
                <a:latin typeface="Courier New"/>
                <a:cs typeface="Courier New"/>
              </a:rPr>
              <a:t>”)</a:t>
            </a:r>
            <a:endParaRPr lang="en-US" dirty="0"/>
          </a:p>
        </p:txBody>
      </p:sp>
    </p:spTree>
    <p:extLst>
      <p:ext uri="{BB962C8B-B14F-4D97-AF65-F5344CB8AC3E}">
        <p14:creationId xmlns:p14="http://schemas.microsoft.com/office/powerpoint/2010/main" val="2451745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a:t>
            </a:r>
            <a:r>
              <a:rPr lang="en-US" b="1" dirty="0" err="1"/>
              <a:t>Github</a:t>
            </a:r>
            <a:r>
              <a:rPr lang="en-US" b="1" dirty="0"/>
              <a:t> page</a:t>
            </a:r>
          </a:p>
        </p:txBody>
      </p:sp>
      <p:sp>
        <p:nvSpPr>
          <p:cNvPr id="3" name="Text Placeholder 2"/>
          <p:cNvSpPr>
            <a:spLocks noGrp="1"/>
          </p:cNvSpPr>
          <p:nvPr>
            <p:ph type="body"/>
          </p:nvPr>
        </p:nvSpPr>
        <p:spPr>
          <a:xfrm>
            <a:off x="400303" y="1878336"/>
            <a:ext cx="8228763" cy="1144631"/>
          </a:xfrm>
        </p:spPr>
        <p:txBody>
          <a:bodyPr/>
          <a:lstStyle/>
          <a:p>
            <a:pPr marL="0" indent="0">
              <a:buNone/>
            </a:pPr>
            <a:r>
              <a:rPr lang="en-US" sz="2600" dirty="0">
                <a:hlinkClick r:id="rId2"/>
              </a:rPr>
              <a:t>https://github.com/sraorao/MSD_R_course</a:t>
            </a:r>
            <a:endParaRPr lang="en-US" sz="2600" dirty="0"/>
          </a:p>
          <a:p>
            <a:pPr marL="0" indent="0">
              <a:buNone/>
            </a:pPr>
            <a:r>
              <a:rPr lang="en-US" sz="2600" dirty="0"/>
              <a:t>Is available for all of you!</a:t>
            </a:r>
          </a:p>
        </p:txBody>
      </p:sp>
    </p:spTree>
    <p:extLst>
      <p:ext uri="{BB962C8B-B14F-4D97-AF65-F5344CB8AC3E}">
        <p14:creationId xmlns:p14="http://schemas.microsoft.com/office/powerpoint/2010/main" val="15895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281602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30914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69277" y="1244799"/>
            <a:ext cx="2313633" cy="4329782"/>
          </a:xfrm>
          <a:prstGeom prst="rect">
            <a:avLst/>
          </a:prstGeom>
        </p:spPr>
        <p:txBody>
          <a:bodyPr vert="horz" lIns="82944" tIns="41472" rIns="82944" bIns="41472" rtlCol="0" anchor="ctr">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2721" b="1" i="0" u="none" strike="noStrike" kern="1200" cap="none" spc="-45" normalizeH="0" baseline="0" noProof="0">
                <a:ln>
                  <a:noFill/>
                </a:ln>
                <a:solidFill>
                  <a:srgbClr val="FFFFFF"/>
                </a:solidFill>
                <a:effectLst/>
                <a:uLnTx/>
                <a:uFillTx/>
                <a:latin typeface="Calibri"/>
                <a:ea typeface="+mn-ea"/>
                <a:cs typeface="+mn-cs"/>
              </a:rPr>
              <a:t>Constants vs variables</a:t>
            </a:r>
          </a:p>
        </p:txBody>
      </p:sp>
      <p:graphicFrame>
        <p:nvGraphicFramePr>
          <p:cNvPr id="103" name="TextShape 2">
            <a:extLst>
              <a:ext uri="{FF2B5EF4-FFF2-40B4-BE49-F238E27FC236}">
                <a16:creationId xmlns:a16="http://schemas.microsoft.com/office/drawing/2014/main" id="{27BB300F-2290-40F7-AB10-E6894B890406}"/>
              </a:ext>
            </a:extLst>
          </p:cNvPr>
          <p:cNvGraphicFramePr/>
          <p:nvPr/>
        </p:nvGraphicFramePr>
        <p:xfrm>
          <a:off x="3556397" y="1336999"/>
          <a:ext cx="5098257" cy="4237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Shape 1">
            <a:extLst>
              <a:ext uri="{FF2B5EF4-FFF2-40B4-BE49-F238E27FC236}">
                <a16:creationId xmlns:a16="http://schemas.microsoft.com/office/drawing/2014/main" id="{B9FC0D9D-C01A-497A-88DD-DE57F53A17D2}"/>
              </a:ext>
            </a:extLst>
          </p:cNvPr>
          <p:cNvSpPr txBox="1"/>
          <p:nvPr/>
        </p:nvSpPr>
        <p:spPr>
          <a:xfrm>
            <a:off x="822962" y="1072119"/>
            <a:ext cx="2586064" cy="4541081"/>
          </a:xfrm>
          <a:prstGeom prst="rect">
            <a:avLst/>
          </a:prstGeom>
        </p:spPr>
        <p:txBody>
          <a:bodyPr vert="horz" lIns="82944" tIns="41472" rIns="82944" bIns="41472" rtlCol="0" anchor="t">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Constants vs. 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22961" y="1072120"/>
            <a:ext cx="7543799" cy="1088106"/>
          </a:xfrm>
          <a:prstGeom prst="rect">
            <a:avLst/>
          </a:prstGeom>
        </p:spPr>
        <p:txBody>
          <a:bodyPr vert="horz" lIns="82944" tIns="41472" rIns="82944" bIns="41472" rtlCol="0" anchor="b">
            <a:normAutofit/>
          </a:bodyPr>
          <a:lstStyle/>
          <a:p>
            <a:pPr marL="0" marR="0" lvl="0" indent="0" algn="l" defTabSz="457200" rtl="0" eaLnBrk="1" fontAlgn="auto" latinLnBrk="0" hangingPunct="1">
              <a:lnSpc>
                <a:spcPct val="85000"/>
              </a:lnSpc>
              <a:spcBef>
                <a:spcPct val="0"/>
              </a:spcBef>
              <a:spcAft>
                <a:spcPts val="544"/>
              </a:spcAft>
              <a:buClrTx/>
              <a:buSzTx/>
              <a:buFontTx/>
              <a:buNone/>
              <a:tabLst/>
              <a:defRPr/>
            </a:pPr>
            <a:r>
              <a:rPr kumimoji="0" lang="en-US" sz="4354" b="1" i="0" u="none" strike="noStrike" kern="1200" cap="none" spc="-45" normalizeH="0" baseline="0" noProof="0" dirty="0">
                <a:ln>
                  <a:noFill/>
                </a:ln>
                <a:solidFill>
                  <a:prstClr val="black">
                    <a:lumMod val="75000"/>
                    <a:lumOff val="25000"/>
                  </a:prstClr>
                </a:solidFill>
                <a:effectLst/>
                <a:uLnTx/>
                <a:uFillTx/>
                <a:latin typeface="Calibri"/>
                <a:ea typeface="+mn-ea"/>
                <a:cs typeface="+mn-cs"/>
              </a:rPr>
              <a:t>How to get help</a:t>
            </a:r>
          </a:p>
        </p:txBody>
      </p:sp>
      <p:graphicFrame>
        <p:nvGraphicFramePr>
          <p:cNvPr id="105" name="TextShape 2">
            <a:extLst>
              <a:ext uri="{FF2B5EF4-FFF2-40B4-BE49-F238E27FC236}">
                <a16:creationId xmlns:a16="http://schemas.microsoft.com/office/drawing/2014/main" id="{8A14F901-7C5B-450B-B31B-489EB9EEE9BA}"/>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2">
            <a:extLst>
              <a:ext uri="{FF2B5EF4-FFF2-40B4-BE49-F238E27FC236}">
                <a16:creationId xmlns:a16="http://schemas.microsoft.com/office/drawing/2014/main" id="{A867EAFE-7274-4B28-9E80-5C73CB9111E8}"/>
              </a:ext>
            </a:extLst>
          </p:cNvPr>
          <p:cNvGraphicFramePr/>
          <p:nvPr/>
        </p:nvGraphicFramePr>
        <p:xfrm>
          <a:off x="822723" y="2431102"/>
          <a:ext cx="7543799" cy="2839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B317151C-D17A-4102-B798-04CEAF5A9891}"/>
              </a:ext>
            </a:extLst>
          </p:cNvPr>
          <p:cNvSpPr>
            <a:spLocks noGrp="1"/>
          </p:cNvSpPr>
          <p:nvPr>
            <p:ph type="title"/>
          </p:nvPr>
        </p:nvSpPr>
        <p:spPr>
          <a:xfrm>
            <a:off x="822961" y="1072120"/>
            <a:ext cx="7543799" cy="1088106"/>
          </a:xfrm>
        </p:spPr>
        <p:txBody>
          <a:bodyPr>
            <a:normAutofit/>
          </a:bodyPr>
          <a:lstStyle/>
          <a:p>
            <a:r>
              <a:rPr lang="en-GB" b="1"/>
              <a:t>Assignment of data to variables</a:t>
            </a:r>
          </a:p>
        </p:txBody>
      </p:sp>
    </p:spTree>
    <p:extLst>
      <p:ext uri="{BB962C8B-B14F-4D97-AF65-F5344CB8AC3E}">
        <p14:creationId xmlns:p14="http://schemas.microsoft.com/office/powerpoint/2010/main" val="401924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F555FB54-7145-41A4-B7AC-80E889E6930E}"/>
              </a:ext>
            </a:extLst>
          </p:cNvPr>
          <p:cNvSpPr txBox="1"/>
          <p:nvPr/>
        </p:nvSpPr>
        <p:spPr>
          <a:xfrm>
            <a:off x="912816" y="2222765"/>
            <a:ext cx="3519626" cy="241247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a:ea typeface="+mn-ea"/>
                <a:cs typeface="+mn-cs"/>
              </a:rPr>
              <a:t>Let’s explore practically</a:t>
            </a:r>
          </a:p>
        </p:txBody>
      </p:sp>
      <p:sp>
        <p:nvSpPr>
          <p:cNvPr id="31" name="Freeform: Shape 3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2777" y="851518"/>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Graphic 5" descr="Cmd Terminal outline">
            <a:extLst>
              <a:ext uri="{FF2B5EF4-FFF2-40B4-BE49-F238E27FC236}">
                <a16:creationId xmlns:a16="http://schemas.microsoft.com/office/drawing/2014/main" id="{B5C9A296-4AD9-4D40-87ED-1242EE6EE8F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484811" y="2340950"/>
            <a:ext cx="2746373" cy="2746373"/>
          </a:xfrm>
          <a:prstGeom prst="rect">
            <a:avLst/>
          </a:prstGeom>
        </p:spPr>
      </p:pic>
    </p:spTree>
    <p:extLst>
      <p:ext uri="{BB962C8B-B14F-4D97-AF65-F5344CB8AC3E}">
        <p14:creationId xmlns:p14="http://schemas.microsoft.com/office/powerpoint/2010/main" val="189391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91D-5C9A-4516-BC67-968A5870A641}"/>
              </a:ext>
            </a:extLst>
          </p:cNvPr>
          <p:cNvSpPr>
            <a:spLocks noGrp="1"/>
          </p:cNvSpPr>
          <p:nvPr>
            <p:ph type="title"/>
          </p:nvPr>
        </p:nvSpPr>
        <p:spPr/>
        <p:txBody>
          <a:bodyPr/>
          <a:lstStyle/>
          <a:p>
            <a:r>
              <a:rPr lang="en-GB" b="1"/>
              <a:t>Data types in R</a:t>
            </a:r>
          </a:p>
        </p:txBody>
      </p:sp>
      <p:sp>
        <p:nvSpPr>
          <p:cNvPr id="3" name="Text Placeholder 2">
            <a:extLst>
              <a:ext uri="{FF2B5EF4-FFF2-40B4-BE49-F238E27FC236}">
                <a16:creationId xmlns:a16="http://schemas.microsoft.com/office/drawing/2014/main" id="{8825DBB5-BEEA-4C51-9B93-02D7B161690A}"/>
              </a:ext>
            </a:extLst>
          </p:cNvPr>
          <p:cNvSpPr>
            <a:spLocks noGrp="1"/>
          </p:cNvSpPr>
          <p:nvPr>
            <p:ph type="body"/>
          </p:nvPr>
        </p:nvSpPr>
        <p:spPr>
          <a:xfrm>
            <a:off x="457172" y="2359295"/>
            <a:ext cx="8228763" cy="3128533"/>
          </a:xfrm>
        </p:spPr>
        <p:txBody>
          <a:bodyPr>
            <a:normAutofit/>
          </a:bodyPr>
          <a:lstStyle/>
          <a:p>
            <a:pPr algn="l"/>
            <a:r>
              <a:rPr lang="en-GB" sz="2540" b="1" dirty="0"/>
              <a:t>Character</a:t>
            </a:r>
          </a:p>
          <a:p>
            <a:pPr marL="342900" lvl="3" indent="-342900">
              <a:buFont typeface="Arial" panose="020B0604020202020204" pitchFamily="34" charset="0"/>
              <a:buChar char="•"/>
            </a:pPr>
            <a:r>
              <a:rPr lang="en-GB" sz="2177" dirty="0"/>
              <a:t>“a”, “apple”</a:t>
            </a:r>
          </a:p>
          <a:p>
            <a:pPr algn="l"/>
            <a:r>
              <a:rPr lang="en-GB" sz="2540" b="1" dirty="0"/>
              <a:t>Numeric</a:t>
            </a:r>
          </a:p>
          <a:p>
            <a:pPr marL="342900" lvl="1" indent="-342900">
              <a:buFont typeface="Arial" panose="020B0604020202020204" pitchFamily="34" charset="0"/>
              <a:buChar char="•"/>
            </a:pPr>
            <a:r>
              <a:rPr lang="en-GB" sz="2177" dirty="0"/>
              <a:t>1, 23, 3.14</a:t>
            </a:r>
          </a:p>
          <a:p>
            <a:pPr algn="l"/>
            <a:r>
              <a:rPr lang="en-GB" sz="2540" b="1" dirty="0"/>
              <a:t>Logical</a:t>
            </a:r>
          </a:p>
          <a:p>
            <a:pPr marL="342900" lvl="1" indent="-342900">
              <a:buFont typeface="Arial" panose="020B0604020202020204" pitchFamily="34" charset="0"/>
              <a:buChar char="•"/>
            </a:pPr>
            <a:r>
              <a:rPr lang="en-GB" sz="2177" dirty="0"/>
              <a:t>TRUE, FALSE (also 1, 0 or T, F)</a:t>
            </a:r>
          </a:p>
          <a:p>
            <a:pPr algn="l"/>
            <a:r>
              <a:rPr lang="en-GB" sz="2540" b="1" dirty="0"/>
              <a:t>Factor</a:t>
            </a:r>
          </a:p>
          <a:p>
            <a:pPr marL="342900" lvl="1" indent="-342900">
              <a:buFont typeface="Arial" panose="020B0604020202020204" pitchFamily="34" charset="0"/>
              <a:buChar char="•"/>
            </a:pPr>
            <a:r>
              <a:rPr lang="en-GB" sz="2177" dirty="0"/>
              <a:t>For categorical variables, when data is classified into groups</a:t>
            </a:r>
          </a:p>
        </p:txBody>
      </p:sp>
      <p:sp>
        <p:nvSpPr>
          <p:cNvPr id="6" name="TextBox 5">
            <a:extLst>
              <a:ext uri="{FF2B5EF4-FFF2-40B4-BE49-F238E27FC236}">
                <a16:creationId xmlns:a16="http://schemas.microsoft.com/office/drawing/2014/main" id="{8E53204C-D7ED-4D35-9CE2-44FCC740878D}"/>
              </a:ext>
            </a:extLst>
          </p:cNvPr>
          <p:cNvSpPr txBox="1"/>
          <p:nvPr/>
        </p:nvSpPr>
        <p:spPr>
          <a:xfrm>
            <a:off x="457172" y="6084460"/>
            <a:ext cx="4114828" cy="369332"/>
          </a:xfrm>
          <a:prstGeom prst="rect">
            <a:avLst/>
          </a:prstGeom>
          <a:noFill/>
          <a:ln>
            <a:solidFill>
              <a:schemeClr val="accent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800" b="0" i="0" u="none" strike="noStrike" kern="1200" cap="none" spc="0" normalizeH="0" baseline="0" noProof="0" dirty="0">
                <a:ln>
                  <a:noFill/>
                </a:ln>
                <a:solidFill>
                  <a:prstClr val="black"/>
                </a:solidFill>
                <a:effectLst/>
                <a:uLnTx/>
                <a:uFillTx/>
                <a:latin typeface="Calibri"/>
                <a:ea typeface="+mn-ea"/>
                <a:cs typeface="Courier New" panose="02070309020205020404" pitchFamily="49" charset="0"/>
              </a:rPr>
              <a:t>– denote character or string data</a:t>
            </a:r>
          </a:p>
        </p:txBody>
      </p:sp>
      <p:sp>
        <p:nvSpPr>
          <p:cNvPr id="8" name="TextBox 7">
            <a:extLst>
              <a:ext uri="{FF2B5EF4-FFF2-40B4-BE49-F238E27FC236}">
                <a16:creationId xmlns:a16="http://schemas.microsoft.com/office/drawing/2014/main" id="{5D269827-1279-4E9A-8761-BB0042A0762D}"/>
              </a:ext>
            </a:extLst>
          </p:cNvPr>
          <p:cNvSpPr txBox="1"/>
          <p:nvPr/>
        </p:nvSpPr>
        <p:spPr>
          <a:xfrm>
            <a:off x="1395999" y="5715128"/>
            <a:ext cx="18643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Quotations</a:t>
            </a:r>
          </a:p>
        </p:txBody>
      </p:sp>
    </p:spTree>
    <p:extLst>
      <p:ext uri="{BB962C8B-B14F-4D97-AF65-F5344CB8AC3E}">
        <p14:creationId xmlns:p14="http://schemas.microsoft.com/office/powerpoint/2010/main" val="28604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647</TotalTime>
  <Words>1773</Words>
  <Application>Microsoft Office PowerPoint</Application>
  <PresentationFormat>On-screen Show (4:3)</PresentationFormat>
  <Paragraphs>547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Wingdings 3</vt:lpstr>
      <vt:lpstr>Office Theme</vt:lpstr>
      <vt:lpstr>Intro to R for Biologists Session 1 R basics</vt:lpstr>
      <vt:lpstr>PowerPoint Presentation</vt:lpstr>
      <vt:lpstr>PowerPoint Presentation</vt:lpstr>
      <vt:lpstr>PowerPoint Presentation</vt:lpstr>
      <vt:lpstr>PowerPoint Presentation</vt:lpstr>
      <vt:lpstr>PowerPoint Presentation</vt:lpstr>
      <vt:lpstr>Assignment of data to variables</vt:lpstr>
      <vt:lpstr>PowerPoint Presentation</vt:lpstr>
      <vt:lpstr>Data types in R</vt:lpstr>
      <vt:lpstr>Conversion (and coercion)</vt:lpstr>
      <vt:lpstr>PowerPoint Presentation</vt:lpstr>
      <vt:lpstr>Data Structures: atomic vector</vt:lpstr>
      <vt:lpstr>Data Structures: matrix</vt:lpstr>
      <vt:lpstr>Data Structures: data.frame</vt:lpstr>
      <vt:lpstr>Data Structures: list</vt:lpstr>
      <vt:lpstr>PowerPoint Presentation</vt:lpstr>
      <vt:lpstr>Subsetting R objects</vt:lpstr>
      <vt:lpstr>PowerPoint Presentation</vt:lpstr>
      <vt:lpstr>PowerPoint Presentation</vt:lpstr>
      <vt:lpstr>PowerPoint Presentation</vt:lpstr>
      <vt:lpstr>PowerPoint Presentation</vt:lpstr>
      <vt:lpstr>Math operations</vt:lpstr>
      <vt:lpstr>Comparisons</vt:lpstr>
      <vt:lpstr>Comparing integers with characters</vt:lpstr>
      <vt:lpstr>Logical operators (Boolean operations)</vt:lpstr>
      <vt:lpstr>PowerPoint Presentation</vt:lpstr>
      <vt:lpstr>Conditionals if … else statement</vt:lpstr>
      <vt:lpstr>Chained conditionals if … else if … else</vt:lpstr>
      <vt:lpstr>PowerPoint Presentation</vt:lpstr>
      <vt:lpstr>Loops for</vt:lpstr>
      <vt:lpstr>Loops while</vt:lpstr>
      <vt:lpstr>Infinite loops</vt:lpstr>
      <vt:lpstr>PowerPoint Presentation</vt:lpstr>
      <vt:lpstr>Functions</vt:lpstr>
      <vt:lpstr>Packages/libraries</vt:lpstr>
      <vt:lpstr>Where to get the libraries/packages?</vt:lpstr>
      <vt:lpstr>Our Github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for Biologists Session 1 R basics</dc:title>
  <dc:creator>Srinivasa Rao Rao</dc:creator>
  <cp:lastModifiedBy>Srinivasa Rao Rao</cp:lastModifiedBy>
  <cp:revision>56</cp:revision>
  <dcterms:created xsi:type="dcterms:W3CDTF">2021-01-18T11:47:19Z</dcterms:created>
  <dcterms:modified xsi:type="dcterms:W3CDTF">2021-04-19T20:15:15Z</dcterms:modified>
</cp:coreProperties>
</file>