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1" r:id="rId6"/>
    <p:sldId id="292" r:id="rId7"/>
    <p:sldId id="293" r:id="rId8"/>
    <p:sldId id="290" r:id="rId9"/>
    <p:sldId id="280" r:id="rId10"/>
    <p:sldId id="279" r:id="rId11"/>
    <p:sldId id="281" r:id="rId12"/>
    <p:sldId id="268" r:id="rId13"/>
    <p:sldId id="284" r:id="rId14"/>
    <p:sldId id="285" r:id="rId15"/>
    <p:sldId id="282" r:id="rId16"/>
    <p:sldId id="283" r:id="rId17"/>
    <p:sldId id="273" r:id="rId18"/>
    <p:sldId id="287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21197-4AC0-4133-A3C9-990E7385BA35}" v="24" dt="2021-01-20T00:07:32.203"/>
    <p1510:client id="{3DC954BF-ED6D-4366-AD06-0D36FF903810}" v="214" dt="2021-01-20T08:28:44.399"/>
    <p1510:client id="{F79C625A-F807-8CF3-41E4-204DE3D223ED}" v="1347" dt="2021-01-20T09:12:53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F79C625A-F807-8CF3-41E4-204DE3D223ED}"/>
    <pc:docChg chg="addSld modSld sldOrd">
      <pc:chgData name="Irina Chelysheva" userId="S::paed0719@ox.ac.uk::70f20620-b1f4-4d22-9961-a1a562e80ae7" providerId="AD" clId="Web-{F79C625A-F807-8CF3-41E4-204DE3D223ED}" dt="2021-01-20T09:12:51.468" v="715" actId="20577"/>
      <pc:docMkLst>
        <pc:docMk/>
      </pc:docMkLst>
      <pc:sldChg chg="modSp">
        <pc:chgData name="Irina Chelysheva" userId="S::paed0719@ox.ac.uk::70f20620-b1f4-4d22-9961-a1a562e80ae7" providerId="AD" clId="Web-{F79C625A-F807-8CF3-41E4-204DE3D223ED}" dt="2021-01-20T09:06:52.551" v="700" actId="20577"/>
        <pc:sldMkLst>
          <pc:docMk/>
          <pc:sldMk cId="0" sldId="257"/>
        </pc:sldMkLst>
        <pc:spChg chg="mod">
          <ac:chgData name="Irina Chelysheva" userId="S::paed0719@ox.ac.uk::70f20620-b1f4-4d22-9961-a1a562e80ae7" providerId="AD" clId="Web-{F79C625A-F807-8CF3-41E4-204DE3D223ED}" dt="2021-01-20T09:06:52.551" v="700" actId="20577"/>
          <ac:spMkLst>
            <pc:docMk/>
            <pc:sldMk cId="0" sldId="257"/>
            <ac:spMk id="88" creationId="{00000000-0000-0000-0000-000000000000}"/>
          </ac:spMkLst>
        </pc:spChg>
      </pc:sldChg>
      <pc:sldChg chg="addSp modSp mod setBg">
        <pc:chgData name="Irina Chelysheva" userId="S::paed0719@ox.ac.uk::70f20620-b1f4-4d22-9961-a1a562e80ae7" providerId="AD" clId="Web-{F79C625A-F807-8CF3-41E4-204DE3D223ED}" dt="2021-01-20T08:11:04.721" v="177"/>
        <pc:sldMkLst>
          <pc:docMk/>
          <pc:sldMk cId="455024761" sldId="285"/>
        </pc:sldMkLst>
        <pc:spChg chg="mo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2" creationId="{F555FB54-7145-41A4-B7AC-80E889E6930E}"/>
          </ac:spMkLst>
        </pc:spChg>
        <pc:spChg chg="ad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28" creationId="{3E443FD7-A66B-4AA0-872D-B088B9BC5F17}"/>
          </ac:spMkLst>
        </pc:spChg>
        <pc:spChg chg="ad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30" creationId="{C04BE0EF-3561-49B4-9A29-F283168A91C7}"/>
          </ac:spMkLst>
        </pc:spChg>
        <pc:picChg chg="mod">
          <ac:chgData name="Irina Chelysheva" userId="S::paed0719@ox.ac.uk::70f20620-b1f4-4d22-9961-a1a562e80ae7" providerId="AD" clId="Web-{F79C625A-F807-8CF3-41E4-204DE3D223ED}" dt="2021-01-20T08:11:04.721" v="177"/>
          <ac:picMkLst>
            <pc:docMk/>
            <pc:sldMk cId="455024761" sldId="285"/>
            <ac:picMk id="23" creationId="{B5C9A296-4AD9-4D40-87ED-1242EE6EE8FE}"/>
          </ac:picMkLst>
        </pc:picChg>
      </pc:sldChg>
      <pc:sldChg chg="addSp delSp modSp new">
        <pc:chgData name="Irina Chelysheva" userId="S::paed0719@ox.ac.uk::70f20620-b1f4-4d22-9961-a1a562e80ae7" providerId="AD" clId="Web-{F79C625A-F807-8CF3-41E4-204DE3D223ED}" dt="2021-01-20T08:50:15.787" v="673" actId="20577"/>
        <pc:sldMkLst>
          <pc:docMk/>
          <pc:sldMk cId="2157368939" sldId="288"/>
        </pc:sldMkLst>
        <pc:spChg chg="mod">
          <ac:chgData name="Irina Chelysheva" userId="S::paed0719@ox.ac.uk::70f20620-b1f4-4d22-9961-a1a562e80ae7" providerId="AD" clId="Web-{F79C625A-F807-8CF3-41E4-204DE3D223ED}" dt="2021-01-20T07:58:13.526" v="17" actId="20577"/>
          <ac:spMkLst>
            <pc:docMk/>
            <pc:sldMk cId="2157368939" sldId="288"/>
            <ac:spMk id="2" creationId="{70FF309B-2583-460B-8EB0-29B8F916FD59}"/>
          </ac:spMkLst>
        </pc:spChg>
        <pc:spChg chg="del">
          <ac:chgData name="Irina Chelysheva" userId="S::paed0719@ox.ac.uk::70f20620-b1f4-4d22-9961-a1a562e80ae7" providerId="AD" clId="Web-{F79C625A-F807-8CF3-41E4-204DE3D223ED}" dt="2021-01-20T08:00:04.655" v="18"/>
          <ac:spMkLst>
            <pc:docMk/>
            <pc:sldMk cId="2157368939" sldId="288"/>
            <ac:spMk id="3" creationId="{EF963205-AF73-469A-AEB7-8E56C0FFEC71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50:15.787" v="673" actId="20577"/>
          <ac:spMkLst>
            <pc:docMk/>
            <pc:sldMk cId="2157368939" sldId="288"/>
            <ac:spMk id="5" creationId="{9C7404C9-BD66-47D5-97F6-B2A47F394BEB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02:29.784" v="70" actId="1076"/>
          <ac:picMkLst>
            <pc:docMk/>
            <pc:sldMk cId="2157368939" sldId="288"/>
            <ac:picMk id="4" creationId="{EB0EECD3-EAF1-485D-BB11-B80B1F6D6711}"/>
          </ac:picMkLst>
        </pc:picChg>
      </pc:sldChg>
      <pc:sldChg chg="addSp delSp modSp new">
        <pc:chgData name="Irina Chelysheva" userId="S::paed0719@ox.ac.uk::70f20620-b1f4-4d22-9961-a1a562e80ae7" providerId="AD" clId="Web-{F79C625A-F807-8CF3-41E4-204DE3D223ED}" dt="2021-01-20T08:46:52.453" v="644" actId="20577"/>
        <pc:sldMkLst>
          <pc:docMk/>
          <pc:sldMk cId="3849324551" sldId="289"/>
        </pc:sldMkLst>
        <pc:spChg chg="mod">
          <ac:chgData name="Irina Chelysheva" userId="S::paed0719@ox.ac.uk::70f20620-b1f4-4d22-9961-a1a562e80ae7" providerId="AD" clId="Web-{F79C625A-F807-8CF3-41E4-204DE3D223ED}" dt="2021-01-20T08:10:02.203" v="139"/>
          <ac:spMkLst>
            <pc:docMk/>
            <pc:sldMk cId="3849324551" sldId="289"/>
            <ac:spMk id="2" creationId="{62493C3D-C9E0-4540-9673-9F13C13C437C}"/>
          </ac:spMkLst>
        </pc:spChg>
        <pc:spChg chg="del">
          <ac:chgData name="Irina Chelysheva" userId="S::paed0719@ox.ac.uk::70f20620-b1f4-4d22-9961-a1a562e80ae7" providerId="AD" clId="Web-{F79C625A-F807-8CF3-41E4-204DE3D223ED}" dt="2021-01-20T08:08:04.622" v="128"/>
          <ac:spMkLst>
            <pc:docMk/>
            <pc:sldMk cId="3849324551" sldId="289"/>
            <ac:spMk id="3" creationId="{53E3D1C3-D9E7-46FC-82BD-FD38AB784F27}"/>
          </ac:spMkLst>
        </pc:spChg>
        <pc:spChg chg="add del mod">
          <ac:chgData name="Irina Chelysheva" userId="S::paed0719@ox.ac.uk::70f20620-b1f4-4d22-9961-a1a562e80ae7" providerId="AD" clId="Web-{F79C625A-F807-8CF3-41E4-204DE3D223ED}" dt="2021-01-20T08:09:44.109" v="137"/>
          <ac:spMkLst>
            <pc:docMk/>
            <pc:sldMk cId="3849324551" sldId="289"/>
            <ac:spMk id="6" creationId="{B2631710-D240-4DCD-9537-042AE163BBF1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10:51.408" v="176" actId="1076"/>
          <ac:spMkLst>
            <pc:docMk/>
            <pc:sldMk cId="3849324551" sldId="289"/>
            <ac:spMk id="8" creationId="{546D8B47-A5E1-4004-B688-93CF8784B2A8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46:52.453" v="644" actId="20577"/>
          <ac:spMkLst>
            <pc:docMk/>
            <pc:sldMk cId="3849324551" sldId="289"/>
            <ac:spMk id="9" creationId="{DE5FFDB7-6C3C-46EC-BA6D-E283BD541766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28:54.458" v="533" actId="1076"/>
          <ac:spMkLst>
            <pc:docMk/>
            <pc:sldMk cId="3849324551" sldId="289"/>
            <ac:spMk id="10" creationId="{2420F987-4B46-4102-9791-D0C68C619AFD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35:15.391" v="566" actId="1076"/>
          <ac:spMkLst>
            <pc:docMk/>
            <pc:sldMk cId="3849324551" sldId="289"/>
            <ac:spMk id="11" creationId="{19C5FDAB-5B95-4CEC-84E8-93049D86A796}"/>
          </ac:spMkLst>
        </pc:spChg>
        <pc:picChg chg="add del mod ord">
          <ac:chgData name="Irina Chelysheva" userId="S::paed0719@ox.ac.uk::70f20620-b1f4-4d22-9961-a1a562e80ae7" providerId="AD" clId="Web-{F79C625A-F807-8CF3-41E4-204DE3D223ED}" dt="2021-01-20T08:09:11.561" v="136"/>
          <ac:picMkLst>
            <pc:docMk/>
            <pc:sldMk cId="3849324551" sldId="289"/>
            <ac:picMk id="4" creationId="{8B03E594-3402-48DA-A844-85DF8719F300}"/>
          </ac:picMkLst>
        </pc:picChg>
        <pc:picChg chg="add mod ord">
          <ac:chgData name="Irina Chelysheva" userId="S::paed0719@ox.ac.uk::70f20620-b1f4-4d22-9961-a1a562e80ae7" providerId="AD" clId="Web-{F79C625A-F807-8CF3-41E4-204DE3D223ED}" dt="2021-01-20T08:09:50.094" v="138" actId="1076"/>
          <ac:picMkLst>
            <pc:docMk/>
            <pc:sldMk cId="3849324551" sldId="289"/>
            <ac:picMk id="7" creationId="{9B909DCA-D818-4FF4-90BB-0C58A086F11F}"/>
          </ac:picMkLst>
        </pc:picChg>
      </pc:sldChg>
      <pc:sldChg chg="add ord replId">
        <pc:chgData name="Irina Chelysheva" userId="S::paed0719@ox.ac.uk::70f20620-b1f4-4d22-9961-a1a562e80ae7" providerId="AD" clId="Web-{F79C625A-F807-8CF3-41E4-204DE3D223ED}" dt="2021-01-20T08:11:20.346" v="179"/>
        <pc:sldMkLst>
          <pc:docMk/>
          <pc:sldMk cId="585614221" sldId="290"/>
        </pc:sldMkLst>
      </pc:sldChg>
      <pc:sldChg chg="modSp new">
        <pc:chgData name="Irina Chelysheva" userId="S::paed0719@ox.ac.uk::70f20620-b1f4-4d22-9961-a1a562e80ae7" providerId="AD" clId="Web-{F79C625A-F807-8CF3-41E4-204DE3D223ED}" dt="2021-01-20T09:09:06.664" v="714" actId="20577"/>
        <pc:sldMkLst>
          <pc:docMk/>
          <pc:sldMk cId="3729388314" sldId="291"/>
        </pc:sldMkLst>
        <pc:spChg chg="mod">
          <ac:chgData name="Irina Chelysheva" userId="S::paed0719@ox.ac.uk::70f20620-b1f4-4d22-9961-a1a562e80ae7" providerId="AD" clId="Web-{F79C625A-F807-8CF3-41E4-204DE3D223ED}" dt="2021-01-20T08:13:15.178" v="190" actId="20577"/>
          <ac:spMkLst>
            <pc:docMk/>
            <pc:sldMk cId="3729388314" sldId="291"/>
            <ac:spMk id="2" creationId="{877D10EA-CD59-4350-BB0C-99CB1C0961A1}"/>
          </ac:spMkLst>
        </pc:spChg>
        <pc:spChg chg="mod">
          <ac:chgData name="Irina Chelysheva" userId="S::paed0719@ox.ac.uk::70f20620-b1f4-4d22-9961-a1a562e80ae7" providerId="AD" clId="Web-{F79C625A-F807-8CF3-41E4-204DE3D223ED}" dt="2021-01-20T09:09:06.664" v="714" actId="20577"/>
          <ac:spMkLst>
            <pc:docMk/>
            <pc:sldMk cId="3729388314" sldId="291"/>
            <ac:spMk id="3" creationId="{89E5F0E5-73E8-4617-BDEB-8E315009BC2B}"/>
          </ac:spMkLst>
        </pc:spChg>
      </pc:sldChg>
      <pc:sldChg chg="addSp delSp modSp add ord replId">
        <pc:chgData name="Irina Chelysheva" userId="S::paed0719@ox.ac.uk::70f20620-b1f4-4d22-9961-a1a562e80ae7" providerId="AD" clId="Web-{F79C625A-F807-8CF3-41E4-204DE3D223ED}" dt="2021-01-20T09:12:51.468" v="715" actId="20577"/>
        <pc:sldMkLst>
          <pc:docMk/>
          <pc:sldMk cId="3370714935" sldId="292"/>
        </pc:sldMkLst>
        <pc:spChg chg="mod">
          <ac:chgData name="Irina Chelysheva" userId="S::paed0719@ox.ac.uk::70f20620-b1f4-4d22-9961-a1a562e80ae7" providerId="AD" clId="Web-{F79C625A-F807-8CF3-41E4-204DE3D223ED}" dt="2021-01-20T08:40:28.271" v="604" actId="20577"/>
          <ac:spMkLst>
            <pc:docMk/>
            <pc:sldMk cId="3370714935" sldId="292"/>
            <ac:spMk id="2" creationId="{62493C3D-C9E0-4540-9673-9F13C13C437C}"/>
          </ac:spMkLst>
        </pc:spChg>
        <pc:spChg chg="add del mod">
          <ac:chgData name="Irina Chelysheva" userId="S::paed0719@ox.ac.uk::70f20620-b1f4-4d22-9961-a1a562e80ae7" providerId="AD" clId="Web-{F79C625A-F807-8CF3-41E4-204DE3D223ED}" dt="2021-01-20T08:41:58.509" v="610"/>
          <ac:spMkLst>
            <pc:docMk/>
            <pc:sldMk cId="3370714935" sldId="292"/>
            <ac:spMk id="4" creationId="{77B817B1-98AE-429F-8599-83617E7642E7}"/>
          </ac:spMkLst>
        </pc:spChg>
        <pc:spChg chg="add mod">
          <ac:chgData name="Irina Chelysheva" userId="S::paed0719@ox.ac.uk::70f20620-b1f4-4d22-9961-a1a562e80ae7" providerId="AD" clId="Web-{F79C625A-F807-8CF3-41E4-204DE3D223ED}" dt="2021-01-20T09:12:51.468" v="715" actId="20577"/>
          <ac:spMkLst>
            <pc:docMk/>
            <pc:sldMk cId="3370714935" sldId="292"/>
            <ac:spMk id="6" creationId="{DA84DCCC-011D-4A38-A77E-9E0C23BB6C2C}"/>
          </ac:spMkLst>
        </pc:spChg>
        <pc:spChg chg="del">
          <ac:chgData name="Irina Chelysheva" userId="S::paed0719@ox.ac.uk::70f20620-b1f4-4d22-9961-a1a562e80ae7" providerId="AD" clId="Web-{F79C625A-F807-8CF3-41E4-204DE3D223ED}" dt="2021-01-20T08:42:06.278" v="612"/>
          <ac:spMkLst>
            <pc:docMk/>
            <pc:sldMk cId="3370714935" sldId="292"/>
            <ac:spMk id="8" creationId="{546D8B47-A5E1-4004-B688-93CF8784B2A8}"/>
          </ac:spMkLst>
        </pc:spChg>
        <pc:spChg chg="del">
          <ac:chgData name="Irina Chelysheva" userId="S::paed0719@ox.ac.uk::70f20620-b1f4-4d22-9961-a1a562e80ae7" providerId="AD" clId="Web-{F79C625A-F807-8CF3-41E4-204DE3D223ED}" dt="2021-01-20T08:42:11.512" v="614"/>
          <ac:spMkLst>
            <pc:docMk/>
            <pc:sldMk cId="3370714935" sldId="292"/>
            <ac:spMk id="9" creationId="{DE5FFDB7-6C3C-46EC-BA6D-E283BD541766}"/>
          </ac:spMkLst>
        </pc:spChg>
        <pc:spChg chg="del mod">
          <ac:chgData name="Irina Chelysheva" userId="S::paed0719@ox.ac.uk::70f20620-b1f4-4d22-9961-a1a562e80ae7" providerId="AD" clId="Web-{F79C625A-F807-8CF3-41E4-204DE3D223ED}" dt="2021-01-20T08:40:46.584" v="608"/>
          <ac:spMkLst>
            <pc:docMk/>
            <pc:sldMk cId="3370714935" sldId="292"/>
            <ac:spMk id="10" creationId="{2420F987-4B46-4102-9791-D0C68C619AFD}"/>
          </ac:spMkLst>
        </pc:spChg>
        <pc:spChg chg="del">
          <ac:chgData name="Irina Chelysheva" userId="S::paed0719@ox.ac.uk::70f20620-b1f4-4d22-9961-a1a562e80ae7" providerId="AD" clId="Web-{F79C625A-F807-8CF3-41E4-204DE3D223ED}" dt="2021-01-20T08:42:12.767" v="615"/>
          <ac:spMkLst>
            <pc:docMk/>
            <pc:sldMk cId="3370714935" sldId="292"/>
            <ac:spMk id="11" creationId="{19C5FDAB-5B95-4CEC-84E8-93049D86A796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42:08.810" v="613" actId="1076"/>
          <ac:picMkLst>
            <pc:docMk/>
            <pc:sldMk cId="3370714935" sldId="292"/>
            <ac:picMk id="5" creationId="{EB04CE62-DD21-4097-83E9-D49DD7DC67E4}"/>
          </ac:picMkLst>
        </pc:picChg>
        <pc:picChg chg="del">
          <ac:chgData name="Irina Chelysheva" userId="S::paed0719@ox.ac.uk::70f20620-b1f4-4d22-9961-a1a562e80ae7" providerId="AD" clId="Web-{F79C625A-F807-8CF3-41E4-204DE3D223ED}" dt="2021-01-20T08:40:33.116" v="605"/>
          <ac:picMkLst>
            <pc:docMk/>
            <pc:sldMk cId="3370714935" sldId="292"/>
            <ac:picMk id="7" creationId="{9B909DCA-D818-4FF4-90BB-0C58A086F11F}"/>
          </ac:picMkLst>
        </pc:picChg>
      </pc:sldChg>
      <pc:sldChg chg="addSp delSp modSp add replId">
        <pc:chgData name="Irina Chelysheva" userId="S::paed0719@ox.ac.uk::70f20620-b1f4-4d22-9961-a1a562e80ae7" providerId="AD" clId="Web-{F79C625A-F807-8CF3-41E4-204DE3D223ED}" dt="2021-01-20T08:49:06.191" v="671" actId="1076"/>
        <pc:sldMkLst>
          <pc:docMk/>
          <pc:sldMk cId="3204211959" sldId="293"/>
        </pc:sldMkLst>
        <pc:spChg chg="del">
          <ac:chgData name="Irina Chelysheva" userId="S::paed0719@ox.ac.uk::70f20620-b1f4-4d22-9961-a1a562e80ae7" providerId="AD" clId="Web-{F79C625A-F807-8CF3-41E4-204DE3D223ED}" dt="2021-01-20T08:46:25.030" v="641"/>
          <ac:spMkLst>
            <pc:docMk/>
            <pc:sldMk cId="3204211959" sldId="293"/>
            <ac:spMk id="4" creationId="{77B817B1-98AE-429F-8599-83617E7642E7}"/>
          </ac:spMkLst>
        </pc:spChg>
        <pc:spChg chg="mod">
          <ac:chgData name="Irina Chelysheva" userId="S::paed0719@ox.ac.uk::70f20620-b1f4-4d22-9961-a1a562e80ae7" providerId="AD" clId="Web-{F79C625A-F807-8CF3-41E4-204DE3D223ED}" dt="2021-01-20T08:47:46.736" v="654" actId="20577"/>
          <ac:spMkLst>
            <pc:docMk/>
            <pc:sldMk cId="3204211959" sldId="293"/>
            <ac:spMk id="9" creationId="{DE5FFDB7-6C3C-46EC-BA6D-E283BD541766}"/>
          </ac:spMkLst>
        </pc:spChg>
        <pc:spChg chg="mod">
          <ac:chgData name="Irina Chelysheva" userId="S::paed0719@ox.ac.uk::70f20620-b1f4-4d22-9961-a1a562e80ae7" providerId="AD" clId="Web-{F79C625A-F807-8CF3-41E4-204DE3D223ED}" dt="2021-01-20T08:49:06.191" v="671" actId="1076"/>
          <ac:spMkLst>
            <pc:docMk/>
            <pc:sldMk cId="3204211959" sldId="293"/>
            <ac:spMk id="11" creationId="{19C5FDAB-5B95-4CEC-84E8-93049D86A796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46:29.468" v="642" actId="1076"/>
          <ac:picMkLst>
            <pc:docMk/>
            <pc:sldMk cId="3204211959" sldId="293"/>
            <ac:picMk id="3" creationId="{61C8D6B0-ADDC-4B5E-A845-17105B219DDC}"/>
          </ac:picMkLst>
        </pc:picChg>
      </pc:sldChg>
    </pc:docChg>
  </pc:docChgLst>
  <pc:docChgLst>
    <pc:chgData name="Srinivasa Rao" userId="a6b54366-f13d-4292-8bb4-f06c50909b1e" providerId="ADAL" clId="{3DC954BF-ED6D-4366-AD06-0D36FF903810}"/>
    <pc:docChg chg="undo custSel addSld delSld modSld sldOrd modMainMaster">
      <pc:chgData name="Srinivasa Rao" userId="a6b54366-f13d-4292-8bb4-f06c50909b1e" providerId="ADAL" clId="{3DC954BF-ED6D-4366-AD06-0D36FF903810}" dt="2021-01-20T08:28:44.399" v="1253" actId="20577"/>
      <pc:docMkLst>
        <pc:docMk/>
      </pc:docMkLst>
      <pc:sldChg chg="del">
        <pc:chgData name="Srinivasa Rao" userId="a6b54366-f13d-4292-8bb4-f06c50909b1e" providerId="ADAL" clId="{3DC954BF-ED6D-4366-AD06-0D36FF903810}" dt="2021-01-19T14:21:33.925" v="11"/>
        <pc:sldMkLst>
          <pc:docMk/>
          <pc:sldMk cId="2766746266" sldId="256"/>
        </pc:sldMkLst>
      </pc:sldChg>
      <pc:sldChg chg="add del">
        <pc:chgData name="Srinivasa Rao" userId="a6b54366-f13d-4292-8bb4-f06c50909b1e" providerId="ADAL" clId="{3DC954BF-ED6D-4366-AD06-0D36FF903810}" dt="2021-01-19T14:21:25.141" v="10" actId="47"/>
        <pc:sldMkLst>
          <pc:docMk/>
          <pc:sldMk cId="4223523117" sldId="256"/>
        </pc:sldMkLst>
      </pc:sldChg>
      <pc:sldChg chg="modSp del mod">
        <pc:chgData name="Srinivasa Rao" userId="a6b54366-f13d-4292-8bb4-f06c50909b1e" providerId="ADAL" clId="{3DC954BF-ED6D-4366-AD06-0D36FF903810}" dt="2021-01-20T00:22:39.731" v="258"/>
        <pc:sldMkLst>
          <pc:docMk/>
          <pc:sldMk cId="0" sldId="257"/>
        </pc:sldMkLst>
        <pc:spChg chg="mod">
          <ac:chgData name="Srinivasa Rao" userId="a6b54366-f13d-4292-8bb4-f06c50909b1e" providerId="ADAL" clId="{3DC954BF-ED6D-4366-AD06-0D36FF903810}" dt="2021-01-20T00:22:39.731" v="258"/>
          <ac:spMkLst>
            <pc:docMk/>
            <pc:sldMk cId="0" sldId="257"/>
            <ac:spMk id="88" creationId="{00000000-0000-0000-0000-000000000000}"/>
          </ac:spMkLst>
        </pc:spChg>
      </pc:sldChg>
      <pc:sldChg chg="modSp add del mod">
        <pc:chgData name="Srinivasa Rao" userId="a6b54366-f13d-4292-8bb4-f06c50909b1e" providerId="ADAL" clId="{3DC954BF-ED6D-4366-AD06-0D36FF903810}" dt="2021-01-19T14:21:22.342" v="9"/>
        <pc:sldMkLst>
          <pc:docMk/>
          <pc:sldMk cId="2766746266" sldId="257"/>
        </pc:sldMkLst>
        <pc:spChg chg="mod">
          <ac:chgData name="Srinivasa Rao" userId="a6b54366-f13d-4292-8bb4-f06c50909b1e" providerId="ADAL" clId="{3DC954BF-ED6D-4366-AD06-0D36FF903810}" dt="2021-01-19T14:21:21.635" v="7" actId="20577"/>
          <ac:spMkLst>
            <pc:docMk/>
            <pc:sldMk cId="2766746266" sldId="257"/>
            <ac:spMk id="3" creationId="{00000000-0000-0000-0000-000000000000}"/>
          </ac:spMkLst>
        </pc:spChg>
      </pc:sldChg>
      <pc:sldChg chg="add del">
        <pc:chgData name="Srinivasa Rao" userId="a6b54366-f13d-4292-8bb4-f06c50909b1e" providerId="ADAL" clId="{3DC954BF-ED6D-4366-AD06-0D36FF903810}" dt="2021-01-19T14:21:22.342" v="9"/>
        <pc:sldMkLst>
          <pc:docMk/>
          <pc:sldMk cId="0" sldId="258"/>
        </pc:sldMkLst>
      </pc:sldChg>
      <pc:sldChg chg="modSp add mod">
        <pc:chgData name="Srinivasa Rao" userId="a6b54366-f13d-4292-8bb4-f06c50909b1e" providerId="ADAL" clId="{3DC954BF-ED6D-4366-AD06-0D36FF903810}" dt="2021-01-20T00:24:17.278" v="294" actId="20577"/>
        <pc:sldMkLst>
          <pc:docMk/>
          <pc:sldMk cId="1227499541" sldId="268"/>
        </pc:sldMkLst>
        <pc:spChg chg="mod">
          <ac:chgData name="Srinivasa Rao" userId="a6b54366-f13d-4292-8bb4-f06c50909b1e" providerId="ADAL" clId="{3DC954BF-ED6D-4366-AD06-0D36FF903810}" dt="2021-01-20T00:24:17.278" v="294" actId="20577"/>
          <ac:spMkLst>
            <pc:docMk/>
            <pc:sldMk cId="1227499541" sldId="268"/>
            <ac:spMk id="6" creationId="{B2492802-8B0C-4827-9851-9AFF7EA821E8}"/>
          </ac:spMkLst>
        </pc:spChg>
      </pc:sldChg>
      <pc:sldChg chg="delSp add del setBg delDesignElem">
        <pc:chgData name="Srinivasa Rao" userId="a6b54366-f13d-4292-8bb4-f06c50909b1e" providerId="ADAL" clId="{3DC954BF-ED6D-4366-AD06-0D36FF903810}" dt="2021-01-19T14:48:59.489" v="252" actId="47"/>
        <pc:sldMkLst>
          <pc:docMk/>
          <pc:sldMk cId="3091477094" sldId="272"/>
        </pc:sldMkLst>
        <pc:spChg chg="del">
          <ac:chgData name="Srinivasa Rao" userId="a6b54366-f13d-4292-8bb4-f06c50909b1e" providerId="ADAL" clId="{3DC954BF-ED6D-4366-AD06-0D36FF903810}" dt="2021-01-19T14:22:51.806" v="14"/>
          <ac:spMkLst>
            <pc:docMk/>
            <pc:sldMk cId="3091477094" sldId="272"/>
            <ac:spMk id="29" creationId="{91F32EBA-ED97-466E-8CFA-8382584155D0}"/>
          </ac:spMkLst>
        </pc:spChg>
        <pc:spChg chg="del">
          <ac:chgData name="Srinivasa Rao" userId="a6b54366-f13d-4292-8bb4-f06c50909b1e" providerId="ADAL" clId="{3DC954BF-ED6D-4366-AD06-0D36FF903810}" dt="2021-01-19T14:22:51.806" v="14"/>
          <ac:spMkLst>
            <pc:docMk/>
            <pc:sldMk cId="3091477094" sldId="272"/>
            <ac:spMk id="31" creationId="{62A38935-BB53-4DF7-A56E-48DD25B685D7}"/>
          </ac:spMkLst>
        </pc:spChg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438468788" sldId="279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820570284" sldId="280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3559822313" sldId="281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70691700" sldId="282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2448663006" sldId="283"/>
        </pc:sldMkLst>
      </pc:sldChg>
      <pc:sldChg chg="addSp modSp add mod">
        <pc:chgData name="Srinivasa Rao" userId="a6b54366-f13d-4292-8bb4-f06c50909b1e" providerId="ADAL" clId="{3DC954BF-ED6D-4366-AD06-0D36FF903810}" dt="2021-01-20T00:32:27.795" v="309" actId="1076"/>
        <pc:sldMkLst>
          <pc:docMk/>
          <pc:sldMk cId="3750145448" sldId="284"/>
        </pc:sldMkLst>
        <pc:spChg chg="mod">
          <ac:chgData name="Srinivasa Rao" userId="a6b54366-f13d-4292-8bb4-f06c50909b1e" providerId="ADAL" clId="{3DC954BF-ED6D-4366-AD06-0D36FF903810}" dt="2021-01-20T00:31:27.586" v="299" actId="27636"/>
          <ac:spMkLst>
            <pc:docMk/>
            <pc:sldMk cId="3750145448" sldId="284"/>
            <ac:spMk id="6" creationId="{B2492802-8B0C-4827-9851-9AFF7EA821E8}"/>
          </ac:spMkLst>
        </pc:spChg>
        <pc:picChg chg="add mod">
          <ac:chgData name="Srinivasa Rao" userId="a6b54366-f13d-4292-8bb4-f06c50909b1e" providerId="ADAL" clId="{3DC954BF-ED6D-4366-AD06-0D36FF903810}" dt="2021-01-20T00:32:27.795" v="309" actId="1076"/>
          <ac:picMkLst>
            <pc:docMk/>
            <pc:sldMk cId="3750145448" sldId="284"/>
            <ac:picMk id="4" creationId="{EA68B806-0ADF-41AD-94D9-D7E487164373}"/>
          </ac:picMkLst>
        </pc:picChg>
        <pc:picChg chg="add mod">
          <ac:chgData name="Srinivasa Rao" userId="a6b54366-f13d-4292-8bb4-f06c50909b1e" providerId="ADAL" clId="{3DC954BF-ED6D-4366-AD06-0D36FF903810}" dt="2021-01-20T00:32:25.759" v="308" actId="1076"/>
          <ac:picMkLst>
            <pc:docMk/>
            <pc:sldMk cId="3750145448" sldId="284"/>
            <ac:picMk id="7" creationId="{8F620CE5-8360-4B65-82A3-E1230490F84D}"/>
          </ac:picMkLst>
        </pc:picChg>
      </pc:sldChg>
      <pc:sldChg chg="delSp add setBg delDesignElem">
        <pc:chgData name="Srinivasa Rao" userId="a6b54366-f13d-4292-8bb4-f06c50909b1e" providerId="ADAL" clId="{3DC954BF-ED6D-4366-AD06-0D36FF903810}" dt="2021-01-20T00:22:02.452" v="255"/>
        <pc:sldMkLst>
          <pc:docMk/>
          <pc:sldMk cId="455024761" sldId="285"/>
        </pc:sldMkLst>
        <pc:spChg chg="del">
          <ac:chgData name="Srinivasa Rao" userId="a6b54366-f13d-4292-8bb4-f06c50909b1e" providerId="ADAL" clId="{3DC954BF-ED6D-4366-AD06-0D36FF903810}" dt="2021-01-20T00:22:02.452" v="255"/>
          <ac:spMkLst>
            <pc:docMk/>
            <pc:sldMk cId="455024761" sldId="285"/>
            <ac:spMk id="29" creationId="{91F32EBA-ED97-466E-8CFA-8382584155D0}"/>
          </ac:spMkLst>
        </pc:spChg>
        <pc:spChg chg="del">
          <ac:chgData name="Srinivasa Rao" userId="a6b54366-f13d-4292-8bb4-f06c50909b1e" providerId="ADAL" clId="{3DC954BF-ED6D-4366-AD06-0D36FF903810}" dt="2021-01-20T00:22:02.452" v="255"/>
          <ac:spMkLst>
            <pc:docMk/>
            <pc:sldMk cId="455024761" sldId="285"/>
            <ac:spMk id="31" creationId="{62A38935-BB53-4DF7-A56E-48DD25B685D7}"/>
          </ac:spMkLst>
        </pc:spChg>
      </pc:sldChg>
      <pc:sldChg chg="delSp modSp add mod ord">
        <pc:chgData name="Srinivasa Rao" userId="a6b54366-f13d-4292-8bb4-f06c50909b1e" providerId="ADAL" clId="{3DC954BF-ED6D-4366-AD06-0D36FF903810}" dt="2021-01-20T07:40:13.052" v="500" actId="20577"/>
        <pc:sldMkLst>
          <pc:docMk/>
          <pc:sldMk cId="2145461008" sldId="286"/>
        </pc:sldMkLst>
        <pc:spChg chg="mod">
          <ac:chgData name="Srinivasa Rao" userId="a6b54366-f13d-4292-8bb4-f06c50909b1e" providerId="ADAL" clId="{3DC954BF-ED6D-4366-AD06-0D36FF903810}" dt="2021-01-20T07:34:59.559" v="328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Srinivasa Rao" userId="a6b54366-f13d-4292-8bb4-f06c50909b1e" providerId="ADAL" clId="{3DC954BF-ED6D-4366-AD06-0D36FF903810}" dt="2021-01-20T07:40:13.052" v="500" actId="20577"/>
          <ac:spMkLst>
            <pc:docMk/>
            <pc:sldMk cId="2145461008" sldId="286"/>
            <ac:spMk id="6" creationId="{B2492802-8B0C-4827-9851-9AFF7EA821E8}"/>
          </ac:spMkLst>
        </pc:spChg>
        <pc:spChg chg="del">
          <ac:chgData name="Srinivasa Rao" userId="a6b54366-f13d-4292-8bb4-f06c50909b1e" providerId="ADAL" clId="{3DC954BF-ED6D-4366-AD06-0D36FF903810}" dt="2021-01-20T07:39:31.231" v="480" actId="478"/>
          <ac:spMkLst>
            <pc:docMk/>
            <pc:sldMk cId="2145461008" sldId="286"/>
            <ac:spMk id="7" creationId="{A64584C6-93C5-4320-9BAA-82F80ECEFE7B}"/>
          </ac:spMkLst>
        </pc:spChg>
      </pc:sldChg>
      <pc:sldChg chg="modSp add mod ord">
        <pc:chgData name="Srinivasa Rao" userId="a6b54366-f13d-4292-8bb4-f06c50909b1e" providerId="ADAL" clId="{3DC954BF-ED6D-4366-AD06-0D36FF903810}" dt="2021-01-20T08:28:44.399" v="1253" actId="20577"/>
        <pc:sldMkLst>
          <pc:docMk/>
          <pc:sldMk cId="3314325627" sldId="287"/>
        </pc:sldMkLst>
        <pc:spChg chg="mod">
          <ac:chgData name="Srinivasa Rao" userId="a6b54366-f13d-4292-8bb4-f06c50909b1e" providerId="ADAL" clId="{3DC954BF-ED6D-4366-AD06-0D36FF903810}" dt="2021-01-20T07:43:46.316" v="517" actId="20577"/>
          <ac:spMkLst>
            <pc:docMk/>
            <pc:sldMk cId="3314325627" sldId="287"/>
            <ac:spMk id="2" creationId="{EC84C91D-5C9A-4516-BC67-968A5870A641}"/>
          </ac:spMkLst>
        </pc:spChg>
        <pc:spChg chg="mod">
          <ac:chgData name="Srinivasa Rao" userId="a6b54366-f13d-4292-8bb4-f06c50909b1e" providerId="ADAL" clId="{3DC954BF-ED6D-4366-AD06-0D36FF903810}" dt="2021-01-20T07:58:16.084" v="1130" actId="1035"/>
          <ac:spMkLst>
            <pc:docMk/>
            <pc:sldMk cId="3314325627" sldId="287"/>
            <ac:spMk id="6" creationId="{B2492802-8B0C-4827-9851-9AFF7EA821E8}"/>
          </ac:spMkLst>
        </pc:spChg>
        <pc:spChg chg="mod">
          <ac:chgData name="Srinivasa Rao" userId="a6b54366-f13d-4292-8bb4-f06c50909b1e" providerId="ADAL" clId="{3DC954BF-ED6D-4366-AD06-0D36FF903810}" dt="2021-01-20T08:28:44.399" v="1253" actId="20577"/>
          <ac:spMkLst>
            <pc:docMk/>
            <pc:sldMk cId="3314325627" sldId="287"/>
            <ac:spMk id="7" creationId="{A64584C6-93C5-4320-9BAA-82F80ECEFE7B}"/>
          </ac:spMkLst>
        </pc:spChg>
      </pc:sldChg>
      <pc:sldMasterChg chg="modSp modSldLayout">
        <pc:chgData name="Srinivasa Rao" userId="a6b54366-f13d-4292-8bb4-f06c50909b1e" providerId="ADAL" clId="{3DC954BF-ED6D-4366-AD06-0D36FF903810}" dt="2021-01-19T14:21:40.469" v="12"/>
        <pc:sldMasterMkLst>
          <pc:docMk/>
          <pc:sldMasterMk cId="3739802753" sldId="2147483648"/>
        </pc:sldMasterMkLst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2" creationId="{59D96303-A389-42A1-A705-CEF6DAA3A19E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3" creationId="{DAA4FB39-9CB6-48A4-89DF-7AFE3E6C773A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4" creationId="{42EB42B9-AFED-4B51-A6B3-99CCA710467A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5" creationId="{CC4AAA14-F7D4-4502-9595-F2763A60A01E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6" creationId="{5E6714D8-EA0D-44AB-ACE4-DF62E27F868E}"/>
          </ac:spMkLst>
        </pc:sp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2116858469" sldId="2147483649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116858469" sldId="2147483649"/>
              <ac:spMk id="2" creationId="{5E148B6C-118D-4329-9208-CE6270DD936A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116858469" sldId="2147483649"/>
              <ac:spMk id="3" creationId="{CF6893E0-3D77-415B-BEE4-AFDE3D26376C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921621313" sldId="2147483651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21621313" sldId="2147483651"/>
              <ac:spMk id="2" creationId="{76728E5A-65E2-4B7A-933F-605BBD48B2E7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21621313" sldId="2147483651"/>
              <ac:spMk id="3" creationId="{9E4ED93C-3675-4F66-8DE7-27B98EB5B141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447660892" sldId="2147483652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447660892" sldId="2147483652"/>
              <ac:spMk id="3" creationId="{F0916B16-E25F-4651-974B-010719EABC34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447660892" sldId="2147483652"/>
              <ac:spMk id="4" creationId="{03397E11-F895-4A3E-A32F-DEE8FF8EEABC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2979442497" sldId="2147483653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2" creationId="{31D4B299-455D-41B3-AE4C-D5DCA976671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3" creationId="{14FABE64-6933-41D1-9448-6FD70E8A30F3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4" creationId="{88229B3A-7F7B-4AEB-AF2F-416C8A0BE8ED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5" creationId="{9B243FE0-4F5E-4304-A2C7-5DD486CAB67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6" creationId="{6914BD67-23A6-4AAB-B1AA-0D6710399613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847904052" sldId="2147483656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2" creationId="{14F69DF3-425B-4C08-85DE-8E25CAF2045A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3" creationId="{320C3252-DA7F-4B26-B97E-872FB6F0EDF2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4" creationId="{4622D1ED-93E2-4529-8363-A76C7B74E7D5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967723598" sldId="2147483657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2" creationId="{A5ED47BB-A69B-462D-ACE4-41FF20FC6AC1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3" creationId="{409189C4-1DFF-4B3E-A26D-9D6C3639F131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4" creationId="{73D365F1-FF63-445C-9810-9AD161B370A1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1794811160" sldId="2147483659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1794811160" sldId="2147483659"/>
              <ac:spMk id="2" creationId="{947652E0-15C2-4DCA-9390-D780E48A79A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1794811160" sldId="2147483659"/>
              <ac:spMk id="3" creationId="{AF0F733B-F8A6-4564-AC52-54C6396907D2}"/>
            </ac:spMkLst>
          </pc:spChg>
        </pc:sldLayoutChg>
      </pc:sldMasterChg>
    </pc:docChg>
  </pc:docChgLst>
  <pc:docChgLst>
    <pc:chgData name="Irina Chelysheva" userId="S::paed0719@ox.ac.uk::70f20620-b1f4-4d22-9961-a1a562e80ae7" providerId="AD" clId="Web-{2A921197-4AC0-4133-A3C9-990E7385BA35}"/>
    <pc:docChg chg="modSld">
      <pc:chgData name="Irina Chelysheva" userId="S::paed0719@ox.ac.uk::70f20620-b1f4-4d22-9961-a1a562e80ae7" providerId="AD" clId="Web-{2A921197-4AC0-4133-A3C9-990E7385BA35}" dt="2021-01-20T00:07:31.281" v="9" actId="20577"/>
      <pc:docMkLst>
        <pc:docMk/>
      </pc:docMkLst>
      <pc:sldChg chg="modSp">
        <pc:chgData name="Irina Chelysheva" userId="S::paed0719@ox.ac.uk::70f20620-b1f4-4d22-9961-a1a562e80ae7" providerId="AD" clId="Web-{2A921197-4AC0-4133-A3C9-990E7385BA35}" dt="2021-01-20T00:07:31.281" v="9" actId="20577"/>
        <pc:sldMkLst>
          <pc:docMk/>
          <pc:sldMk cId="2766746266" sldId="256"/>
        </pc:sldMkLst>
        <pc:spChg chg="mod">
          <ac:chgData name="Irina Chelysheva" userId="S::paed0719@ox.ac.uk::70f20620-b1f4-4d22-9961-a1a562e80ae7" providerId="AD" clId="Web-{2A921197-4AC0-4133-A3C9-990E7385BA35}" dt="2021-01-20T00:07:31.281" v="9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Irina Chelysheva" userId="S::paed0719@ox.ac.uk::70f20620-b1f4-4d22-9961-a1a562e80ae7" providerId="AD" clId="Web-{2A921197-4AC0-4133-A3C9-990E7385BA35}" dt="2021-01-19T15:32:14.104" v="5" actId="20577"/>
          <ac:spMkLst>
            <pc:docMk/>
            <pc:sldMk cId="276674626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:/www.rdocumentation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 to R for Biologists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Session 2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>
                <a:cs typeface="Calibri"/>
              </a:rPr>
              <a:t>21/04/2021</a:t>
            </a:r>
            <a:endParaRPr lang="en-US" dirty="0"/>
          </a:p>
          <a:p>
            <a:r>
              <a:rPr lang="en-US">
                <a:cs typeface="Calibri"/>
              </a:rPr>
              <a:t>Trinity </a:t>
            </a:r>
            <a:r>
              <a:rPr lang="en-US" dirty="0"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Migration and morphology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D7142-5608-4701-8968-063E5E17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8" y="1742713"/>
            <a:ext cx="4178382" cy="4568005"/>
          </a:xfrm>
          <a:prstGeom prst="rect">
            <a:avLst/>
          </a:prstGeom>
        </p:spPr>
      </p:pic>
      <p:pic>
        <p:nvPicPr>
          <p:cNvPr id="1026" name="Picture 2" descr="figure3">
            <a:extLst>
              <a:ext uri="{FF2B5EF4-FFF2-40B4-BE49-F238E27FC236}">
                <a16:creationId xmlns:a16="http://schemas.microsoft.com/office/drawing/2014/main" id="{C5A88CB2-2B1E-48E6-9B80-82467E66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41" y="1439061"/>
            <a:ext cx="3828670" cy="29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920BC3-2F92-4C82-ABB1-686F9E80FA72}"/>
              </a:ext>
            </a:extLst>
          </p:cNvPr>
          <p:cNvSpPr txBox="1"/>
          <p:nvPr/>
        </p:nvSpPr>
        <p:spPr>
          <a:xfrm>
            <a:off x="4765834" y="4420998"/>
            <a:ext cx="4049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Table 1: Migration data</a:t>
            </a:r>
          </a:p>
          <a:p>
            <a:r>
              <a:rPr lang="en-GB"/>
              <a:t>	col1: </a:t>
            </a:r>
            <a:r>
              <a:rPr lang="en-GB" err="1"/>
              <a:t>reagent_id</a:t>
            </a:r>
            <a:endParaRPr lang="en-GB"/>
          </a:p>
          <a:p>
            <a:r>
              <a:rPr lang="en-GB"/>
              <a:t>	col2: </a:t>
            </a:r>
            <a:r>
              <a:rPr lang="en-GB" err="1"/>
              <a:t>gene_symbol</a:t>
            </a:r>
            <a:endParaRPr lang="en-GB"/>
          </a:p>
          <a:p>
            <a:r>
              <a:rPr lang="en-GB"/>
              <a:t>	col3: migration</a:t>
            </a:r>
          </a:p>
          <a:p>
            <a:r>
              <a:rPr lang="en-GB"/>
              <a:t>Table 2: Morphology data</a:t>
            </a:r>
          </a:p>
          <a:p>
            <a:r>
              <a:rPr lang="en-GB"/>
              <a:t>	col1: </a:t>
            </a:r>
            <a:r>
              <a:rPr lang="en-GB" err="1"/>
              <a:t>reagent_id</a:t>
            </a:r>
            <a:endParaRPr lang="en-GB"/>
          </a:p>
          <a:p>
            <a:r>
              <a:rPr lang="en-GB"/>
              <a:t>	col2: </a:t>
            </a:r>
            <a:r>
              <a:rPr lang="en-GB" err="1"/>
              <a:t>gene_symbol</a:t>
            </a:r>
            <a:endParaRPr lang="en-GB"/>
          </a:p>
          <a:p>
            <a:r>
              <a:rPr lang="en-GB"/>
              <a:t>	col3: </a:t>
            </a:r>
            <a:r>
              <a:rPr lang="en-GB" err="1"/>
              <a:t>elongatedness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4FC545-C41E-41F4-BF2E-521B5A1D7663}"/>
              </a:ext>
            </a:extLst>
          </p:cNvPr>
          <p:cNvSpPr/>
          <p:nvPr/>
        </p:nvSpPr>
        <p:spPr>
          <a:xfrm>
            <a:off x="6980202" y="3429000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10751C-6EE9-476E-9147-080137AC3182}"/>
              </a:ext>
            </a:extLst>
          </p:cNvPr>
          <p:cNvSpPr/>
          <p:nvPr/>
        </p:nvSpPr>
        <p:spPr>
          <a:xfrm>
            <a:off x="7291242" y="3429000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7B5DBF-35C4-478D-8A9A-866865D9FA90}"/>
              </a:ext>
            </a:extLst>
          </p:cNvPr>
          <p:cNvSpPr/>
          <p:nvPr/>
        </p:nvSpPr>
        <p:spPr>
          <a:xfrm>
            <a:off x="7597378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49DFF7-F2C7-45BF-AD9F-296AA876500C}"/>
              </a:ext>
            </a:extLst>
          </p:cNvPr>
          <p:cNvSpPr/>
          <p:nvPr/>
        </p:nvSpPr>
        <p:spPr>
          <a:xfrm>
            <a:off x="6980202" y="369856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04C732-92DE-417C-B3AC-5B00FADC0B88}"/>
              </a:ext>
            </a:extLst>
          </p:cNvPr>
          <p:cNvSpPr/>
          <p:nvPr/>
        </p:nvSpPr>
        <p:spPr>
          <a:xfrm>
            <a:off x="7291242" y="369856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CC3697-2CC5-4C36-9D21-CC3CB353ACC5}"/>
              </a:ext>
            </a:extLst>
          </p:cNvPr>
          <p:cNvSpPr/>
          <p:nvPr/>
        </p:nvSpPr>
        <p:spPr>
          <a:xfrm>
            <a:off x="7597378" y="3698568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291056-0188-4A85-AA84-3367C5A1A6ED}"/>
              </a:ext>
            </a:extLst>
          </p:cNvPr>
          <p:cNvSpPr txBox="1"/>
          <p:nvPr/>
        </p:nvSpPr>
        <p:spPr>
          <a:xfrm>
            <a:off x="6636609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CB311D-28A1-48DB-B97F-676B1DBD1486}"/>
              </a:ext>
            </a:extLst>
          </p:cNvPr>
          <p:cNvSpPr/>
          <p:nvPr/>
        </p:nvSpPr>
        <p:spPr>
          <a:xfrm>
            <a:off x="5461211" y="3432621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00458BC-9765-4A16-BF34-C68FAB018DD5}"/>
              </a:ext>
            </a:extLst>
          </p:cNvPr>
          <p:cNvSpPr/>
          <p:nvPr/>
        </p:nvSpPr>
        <p:spPr>
          <a:xfrm>
            <a:off x="5772251" y="3432621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AE22B5-B44A-45A2-BEF3-8AB63D6A516A}"/>
              </a:ext>
            </a:extLst>
          </p:cNvPr>
          <p:cNvSpPr/>
          <p:nvPr/>
        </p:nvSpPr>
        <p:spPr>
          <a:xfrm>
            <a:off x="6078387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8623CE-9957-460A-8725-7BD2071C585A}"/>
              </a:ext>
            </a:extLst>
          </p:cNvPr>
          <p:cNvCxnSpPr/>
          <p:nvPr/>
        </p:nvCxnSpPr>
        <p:spPr>
          <a:xfrm>
            <a:off x="3993159" y="3121949"/>
            <a:ext cx="1291905" cy="445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1FA8B-DD4F-4F27-AA65-B353605899D6}"/>
              </a:ext>
            </a:extLst>
          </p:cNvPr>
          <p:cNvSpPr txBox="1"/>
          <p:nvPr/>
        </p:nvSpPr>
        <p:spPr>
          <a:xfrm>
            <a:off x="763518" y="5374450"/>
            <a:ext cx="47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12D379-0C80-4725-8A9D-566A576F12E1}"/>
              </a:ext>
            </a:extLst>
          </p:cNvPr>
          <p:cNvSpPr/>
          <p:nvPr/>
        </p:nvSpPr>
        <p:spPr>
          <a:xfrm>
            <a:off x="6395155" y="577982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966476F-B093-4614-AD71-2C5F7A44B967}"/>
              </a:ext>
            </a:extLst>
          </p:cNvPr>
          <p:cNvSpPr/>
          <p:nvPr/>
        </p:nvSpPr>
        <p:spPr>
          <a:xfrm>
            <a:off x="6706195" y="577982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1EDF64-9089-4A2F-A24A-8CA33AC3294B}"/>
              </a:ext>
            </a:extLst>
          </p:cNvPr>
          <p:cNvSpPr/>
          <p:nvPr/>
        </p:nvSpPr>
        <p:spPr>
          <a:xfrm>
            <a:off x="7012331" y="577982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D03952-6BA9-4D9D-AC58-E896020EFFC6}"/>
              </a:ext>
            </a:extLst>
          </p:cNvPr>
          <p:cNvSpPr/>
          <p:nvPr/>
        </p:nvSpPr>
        <p:spPr>
          <a:xfrm>
            <a:off x="7323371" y="578288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35598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 exploration and cleaning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0"/>
            <a:ext cx="8228763" cy="3833599"/>
          </a:xfrm>
        </p:spPr>
        <p:txBody>
          <a:bodyPr>
            <a:normAutofit lnSpcReduction="10000"/>
          </a:bodyPr>
          <a:lstStyle/>
          <a:p>
            <a:r>
              <a:rPr lang="en-GB" sz="2177"/>
              <a:t>Look at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head(), tail(), class(), str(), View()</a:t>
            </a:r>
          </a:p>
          <a:p>
            <a:r>
              <a:rPr lang="en-GB" sz="2177"/>
              <a:t>Are the data types correct? If not, convert to appropriate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as.logical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any missing data? NA or </a:t>
            </a:r>
            <a:r>
              <a:rPr lang="en-GB" sz="2177" err="1"/>
              <a:t>NaN</a:t>
            </a:r>
            <a:r>
              <a:rPr lang="en-GB" sz="2177"/>
              <a:t> are missing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unnecessary data? Rows or columns you don’t need?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Subset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Filter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80">
                <a:cs typeface="Courier New" panose="02070309020205020404" pitchFamily="49" charset="0"/>
              </a:rPr>
              <a:t>Visualise the data with graphs</a:t>
            </a:r>
          </a:p>
          <a:p>
            <a:pPr marL="150874" lvl="1" indent="0"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2274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Visualising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5366579" cy="4139467"/>
          </a:xfrm>
        </p:spPr>
        <p:txBody>
          <a:bodyPr>
            <a:normAutofit/>
          </a:bodyPr>
          <a:lstStyle/>
          <a:p>
            <a:r>
              <a:rPr lang="en-GB" sz="2180"/>
              <a:t>Base R plotting</a:t>
            </a:r>
          </a:p>
          <a:p>
            <a:pPr lvl="1"/>
            <a:r>
              <a:rPr lang="en-GB" sz="1780"/>
              <a:t>Great for initial exploration</a:t>
            </a:r>
          </a:p>
          <a:p>
            <a:pPr lvl="1"/>
            <a:r>
              <a:rPr lang="en-GB" sz="1780"/>
              <a:t>Quick</a:t>
            </a:r>
          </a:p>
          <a:p>
            <a:pPr lvl="1"/>
            <a:r>
              <a:rPr lang="en-GB" sz="1780"/>
              <a:t>Simple syntax – many things can be plotted with just 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Not easy to modify colours, aesthetics, etc.</a:t>
            </a:r>
          </a:p>
          <a:p>
            <a:r>
              <a:rPr lang="en-GB" sz="2180">
                <a:cs typeface="Courier New" panose="02070309020205020404" pitchFamily="49" charset="0"/>
              </a:rPr>
              <a:t>ggplot2 package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Modular – graphs can be built element-by-element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Need to remember a few different functions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Possible to produce publication quality figures with relative ease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8B806-0ADF-41AD-94D9-D7E48716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51" y="1588927"/>
            <a:ext cx="3320249" cy="2409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620CE5-8360-4B65-82A3-E1230490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51" y="4331373"/>
            <a:ext cx="3153642" cy="22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820571" y="851517"/>
            <a:ext cx="3928849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explore practically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Filtering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510539"/>
          </a:xfrm>
        </p:spPr>
        <p:txBody>
          <a:bodyPr>
            <a:normAutofit/>
          </a:bodyPr>
          <a:lstStyle/>
          <a:p>
            <a:r>
              <a:rPr lang="en-GB" sz="2177"/>
              <a:t>Keep/remove data that satisfies one or more conditions</a:t>
            </a:r>
          </a:p>
          <a:p>
            <a:pPr marL="457200" lvl="1" indent="0"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02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65622-F0C0-44B9-9F84-863EB613C870}"/>
              </a:ext>
            </a:extLst>
          </p:cNvPr>
          <p:cNvSpPr txBox="1"/>
          <p:nvPr/>
        </p:nvSpPr>
        <p:spPr>
          <a:xfrm>
            <a:off x="763518" y="2690336"/>
            <a:ext cx="470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83BC58-8F38-4E0B-B376-21C7E7EA8044}"/>
              </a:ext>
            </a:extLst>
          </p:cNvPr>
          <p:cNvSpPr txBox="1">
            <a:spLocks/>
          </p:cNvSpPr>
          <p:nvPr/>
        </p:nvSpPr>
        <p:spPr>
          <a:xfrm>
            <a:off x="457171" y="4313396"/>
            <a:ext cx="8228763" cy="107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77"/>
              <a:t>For more than one condition, we need to use logical operators</a:t>
            </a:r>
          </a:p>
          <a:p>
            <a:pPr lvl="1"/>
            <a:r>
              <a:rPr lang="en-GB" sz="1777"/>
              <a:t>&amp; (AND)</a:t>
            </a:r>
          </a:p>
          <a:p>
            <a:pPr lvl="1"/>
            <a:r>
              <a:rPr lang="en-GB" sz="1777"/>
              <a:t>| (OR)</a:t>
            </a:r>
          </a:p>
          <a:p>
            <a:pPr marL="457200" lvl="1" indent="0">
              <a:buFont typeface="Arial"/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Font typeface="Arial"/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7069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Logical operators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/>
              <a:t>TRUE &amp; TRUE     # evaluates to TRUE</a:t>
            </a:r>
          </a:p>
          <a:p>
            <a:r>
              <a:rPr lang="en-GB" sz="2180"/>
              <a:t>TRUE &amp; FALSE    # evaluates to FALSE</a:t>
            </a:r>
          </a:p>
          <a:p>
            <a:r>
              <a:rPr lang="en-GB" sz="2180"/>
              <a:t>FALSE &amp; FALSE   # evaluates to FALSE</a:t>
            </a:r>
          </a:p>
          <a:p>
            <a:r>
              <a:rPr lang="en-GB" sz="2180"/>
              <a:t>TRUE | FALSE     # evaluates to TRUE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584C6-93C5-4320-9BAA-82F80ECEFE7B}"/>
              </a:ext>
            </a:extLst>
          </p:cNvPr>
          <p:cNvSpPr txBox="1"/>
          <p:nvPr/>
        </p:nvSpPr>
        <p:spPr>
          <a:xfrm>
            <a:off x="702558" y="3917156"/>
            <a:ext cx="6818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66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Loop functions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759332"/>
            <a:ext cx="8228763" cy="1763791"/>
          </a:xfrm>
        </p:spPr>
        <p:txBody>
          <a:bodyPr>
            <a:normAutofit fontScale="92500" lnSpcReduction="10000"/>
          </a:bodyPr>
          <a:lstStyle/>
          <a:p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perform an action on each element of a vector: returns list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as above, returns a simplified object (variable)</a:t>
            </a:r>
          </a:p>
          <a:p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apply() </a:t>
            </a:r>
            <a:r>
              <a:rPr lang="en-GB" sz="2180"/>
              <a:t>– loop over rows or columns of a matrix or df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a vector, split based on a factor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more than one vector</a:t>
            </a:r>
          </a:p>
          <a:p>
            <a:endParaRPr lang="en-GB" sz="2180"/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584C6-93C5-4320-9BAA-82F80ECEFE7B}"/>
              </a:ext>
            </a:extLst>
          </p:cNvPr>
          <p:cNvSpPr txBox="1"/>
          <p:nvPr/>
        </p:nvSpPr>
        <p:spPr>
          <a:xfrm>
            <a:off x="243271" y="3721327"/>
            <a:ext cx="8442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= list(a = c(1, 2, 3), b = c(4, 5, 6), c = c(7, 8, 9))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_list, mean)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$a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$c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2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>
                <a:hlinkClick r:id="rId2"/>
              </a:rPr>
              <a:t>R Programming for Data Science (Roger Peng)</a:t>
            </a:r>
            <a:r>
              <a:rPr lang="en-GB" sz="2180"/>
              <a:t> – Ch. 3, 4, 5, 9</a:t>
            </a:r>
          </a:p>
          <a:p>
            <a:r>
              <a:rPr lang="en-GB" sz="2180">
                <a:cs typeface="Courier New" panose="02070309020205020404" pitchFamily="49" charset="0"/>
                <a:hlinkClick r:id="rId3"/>
              </a:rPr>
              <a:t>Swirl</a:t>
            </a:r>
            <a:r>
              <a:rPr lang="en-GB" sz="2180">
                <a:cs typeface="Courier New" panose="02070309020205020404" pitchFamily="49" charset="0"/>
              </a:rPr>
              <a:t> – Interactive learning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3452933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exploration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Reading and writing data files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Managing working directory</a:t>
            </a:r>
            <a:endParaRPr lang="en-US" sz="1600" spc="-1">
              <a:latin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Functions to explore data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Cleaning data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Functions to modify a </a:t>
            </a:r>
            <a:r>
              <a:rPr kumimoji="0" lang="en-US" sz="1600" b="0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data.frame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Basic plots to visualize data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Basic statistics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Filtering data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en-US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309B-2583-460B-8EB0-29B8F916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Reading data into R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0EECD3-EAF1-485D-BB11-B80B1F6D6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40" y="1018207"/>
            <a:ext cx="3810000" cy="2057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404C9-BD66-47D5-97F6-B2A47F394BEB}"/>
              </a:ext>
            </a:extLst>
          </p:cNvPr>
          <p:cNvSpPr txBox="1"/>
          <p:nvPr/>
        </p:nvSpPr>
        <p:spPr>
          <a:xfrm>
            <a:off x="288100" y="3231715"/>
            <a:ext cx="8646088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Base functions: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Courier New"/>
                <a:ea typeface="+mn-lt"/>
                <a:cs typeface="+mn-lt"/>
              </a:rPr>
              <a:t>read.table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US">
                <a:latin typeface="Courier New"/>
                <a:ea typeface="+mn-lt"/>
                <a:cs typeface="+mn-lt"/>
              </a:rPr>
              <a:t>, header = FALSE, </a:t>
            </a:r>
            <a:r>
              <a:rPr lang="en-US" err="1">
                <a:latin typeface="Courier New"/>
                <a:ea typeface="+mn-lt"/>
                <a:cs typeface="+mn-lt"/>
              </a:rPr>
              <a:t>sep</a:t>
            </a:r>
            <a:r>
              <a:rPr lang="en-US">
                <a:latin typeface="Courier New"/>
                <a:ea typeface="+mn-lt"/>
                <a:cs typeface="+mn-lt"/>
              </a:rPr>
              <a:t> = "", quote = "\"'", dec = ".", numerals = c("</a:t>
            </a:r>
            <a:r>
              <a:rPr lang="en-US" err="1">
                <a:latin typeface="Courier New"/>
                <a:ea typeface="+mn-lt"/>
                <a:cs typeface="+mn-lt"/>
              </a:rPr>
              <a:t>allow.loss</a:t>
            </a:r>
            <a:r>
              <a:rPr lang="en-US">
                <a:latin typeface="Courier New"/>
                <a:ea typeface="+mn-lt"/>
                <a:cs typeface="+mn-lt"/>
              </a:rPr>
              <a:t>", "</a:t>
            </a:r>
            <a:r>
              <a:rPr lang="en-US" err="1">
                <a:latin typeface="Courier New"/>
                <a:ea typeface="+mn-lt"/>
                <a:cs typeface="+mn-lt"/>
              </a:rPr>
              <a:t>warn.loss</a:t>
            </a:r>
            <a:r>
              <a:rPr lang="en-US">
                <a:latin typeface="Courier New"/>
                <a:ea typeface="+mn-lt"/>
                <a:cs typeface="+mn-lt"/>
              </a:rPr>
              <a:t>", "</a:t>
            </a:r>
            <a:r>
              <a:rPr lang="en-US" err="1">
                <a:latin typeface="Courier New"/>
                <a:ea typeface="+mn-lt"/>
                <a:cs typeface="+mn-lt"/>
              </a:rPr>
              <a:t>no.loss</a:t>
            </a:r>
            <a:r>
              <a:rPr lang="en-US">
                <a:latin typeface="Courier New"/>
                <a:ea typeface="+mn-lt"/>
                <a:cs typeface="+mn-lt"/>
              </a:rPr>
              <a:t>"), </a:t>
            </a:r>
            <a:r>
              <a:rPr lang="en-US" err="1">
                <a:latin typeface="Courier New"/>
                <a:ea typeface="+mn-lt"/>
                <a:cs typeface="+mn-lt"/>
              </a:rPr>
              <a:t>row.names</a:t>
            </a:r>
            <a:r>
              <a:rPr lang="en-US">
                <a:latin typeface="Courier New"/>
                <a:ea typeface="+mn-lt"/>
                <a:cs typeface="+mn-lt"/>
              </a:rPr>
              <a:t>, </a:t>
            </a:r>
            <a:r>
              <a:rPr lang="en-US" err="1">
                <a:latin typeface="Courier New"/>
                <a:ea typeface="+mn-lt"/>
                <a:cs typeface="+mn-lt"/>
              </a:rPr>
              <a:t>col.names</a:t>
            </a:r>
            <a:r>
              <a:rPr lang="en-US">
                <a:latin typeface="Courier New"/>
                <a:ea typeface="+mn-lt"/>
                <a:cs typeface="+mn-lt"/>
              </a:rPr>
              <a:t>, as.is = !</a:t>
            </a:r>
            <a:r>
              <a:rPr lang="en-US" err="1">
                <a:latin typeface="Courier New"/>
                <a:ea typeface="+mn-lt"/>
                <a:cs typeface="+mn-lt"/>
              </a:rPr>
              <a:t>stringsAsFactors</a:t>
            </a:r>
            <a:r>
              <a:rPr lang="en-US">
                <a:latin typeface="Courier New"/>
                <a:ea typeface="+mn-lt"/>
                <a:cs typeface="+mn-lt"/>
              </a:rPr>
              <a:t>, </a:t>
            </a:r>
            <a:r>
              <a:rPr lang="en-US" err="1">
                <a:latin typeface="Courier New"/>
                <a:ea typeface="+mn-lt"/>
                <a:cs typeface="+mn-lt"/>
              </a:rPr>
              <a:t>na.strings</a:t>
            </a:r>
            <a:r>
              <a:rPr lang="en-US">
                <a:latin typeface="Courier New"/>
                <a:ea typeface="+mn-lt"/>
                <a:cs typeface="+mn-lt"/>
              </a:rPr>
              <a:t> = "NA", </a:t>
            </a:r>
            <a:r>
              <a:rPr lang="en-US" err="1">
                <a:latin typeface="Courier New"/>
                <a:ea typeface="+mn-lt"/>
                <a:cs typeface="+mn-lt"/>
              </a:rPr>
              <a:t>colClasses</a:t>
            </a:r>
            <a:r>
              <a:rPr lang="en-US">
                <a:latin typeface="Courier New"/>
                <a:ea typeface="+mn-lt"/>
                <a:cs typeface="+mn-lt"/>
              </a:rPr>
              <a:t> = NA, </a:t>
            </a:r>
            <a:r>
              <a:rPr lang="en-US" err="1">
                <a:latin typeface="Courier New"/>
                <a:ea typeface="+mn-lt"/>
                <a:cs typeface="+mn-lt"/>
              </a:rPr>
              <a:t>nrows</a:t>
            </a:r>
            <a:r>
              <a:rPr lang="en-US">
                <a:latin typeface="Courier New"/>
                <a:ea typeface="+mn-lt"/>
                <a:cs typeface="+mn-lt"/>
              </a:rPr>
              <a:t> = -1, skip = 0, </a:t>
            </a:r>
            <a:r>
              <a:rPr lang="en-US">
                <a:ea typeface="+mn-lt"/>
                <a:cs typeface="+mn-lt"/>
              </a:rPr>
              <a:t>…</a:t>
            </a:r>
            <a:r>
              <a:rPr lang="en-US">
                <a:latin typeface="Courier New"/>
                <a:ea typeface="+mn-lt"/>
                <a:cs typeface="+mn-lt"/>
              </a:rPr>
              <a:t>)</a:t>
            </a:r>
            <a:endParaRPr lang="en-GB">
              <a:latin typeface="Courier New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latin typeface="Courier New"/>
                <a:ea typeface="+mn-lt"/>
                <a:cs typeface="+mn-lt"/>
              </a:rPr>
              <a:t>read.csv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GB">
                <a:latin typeface="Courier New"/>
                <a:ea typeface="+mn-lt"/>
                <a:cs typeface="+mn-lt"/>
              </a:rPr>
              <a:t>, header = TRUE, </a:t>
            </a:r>
            <a:r>
              <a:rPr lang="en-GB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sep</a:t>
            </a:r>
            <a:r>
              <a:rPr lang="en-GB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","</a:t>
            </a:r>
            <a:r>
              <a:rPr lang="en-GB">
                <a:latin typeface="Courier New"/>
                <a:ea typeface="+mn-lt"/>
                <a:cs typeface="+mn-lt"/>
              </a:rPr>
              <a:t>, quote = "\"", dec = ".", fill = TRUE, </a:t>
            </a:r>
            <a:r>
              <a:rPr lang="en-GB" err="1">
                <a:latin typeface="Courier New"/>
                <a:ea typeface="+mn-lt"/>
                <a:cs typeface="+mn-lt"/>
              </a:rPr>
              <a:t>comment.char</a:t>
            </a:r>
            <a:r>
              <a:rPr lang="en-GB">
                <a:latin typeface="Courier New"/>
                <a:ea typeface="+mn-lt"/>
                <a:cs typeface="+mn-lt"/>
              </a:rPr>
              <a:t> = "", …)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read.delim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GB">
                <a:latin typeface="Courier New"/>
                <a:ea typeface="+mn-lt"/>
                <a:cs typeface="+mn-lt"/>
              </a:rPr>
              <a:t>, header = TRUE, </a:t>
            </a:r>
            <a:r>
              <a:rPr lang="en-GB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sep</a:t>
            </a:r>
            <a:r>
              <a:rPr lang="en-GB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"\t"</a:t>
            </a:r>
            <a:r>
              <a:rPr lang="en-GB">
                <a:latin typeface="Courier New"/>
                <a:ea typeface="+mn-lt"/>
                <a:cs typeface="+mn-lt"/>
              </a:rPr>
              <a:t>, quote = "\"", dec = ".", fill = TRUE, </a:t>
            </a:r>
            <a:r>
              <a:rPr lang="en-GB" err="1">
                <a:latin typeface="Courier New"/>
                <a:ea typeface="+mn-lt"/>
                <a:cs typeface="+mn-lt"/>
              </a:rPr>
              <a:t>comment.char</a:t>
            </a:r>
            <a:r>
              <a:rPr lang="en-GB">
                <a:latin typeface="Courier New"/>
                <a:ea typeface="+mn-lt"/>
                <a:cs typeface="+mn-lt"/>
              </a:rPr>
              <a:t> = "", …)</a:t>
            </a:r>
            <a:endParaRPr lang="en-GB">
              <a:latin typeface="Courier New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Reading data into R</a:t>
            </a:r>
            <a:endParaRPr lang="en-GB" b="1"/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9B909DCA-D818-4FF4-90BB-0C58A086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137" y="1274143"/>
            <a:ext cx="3810000" cy="1952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D8B47-A5E1-4004-B688-93CF8784B2A8}"/>
              </a:ext>
            </a:extLst>
          </p:cNvPr>
          <p:cNvSpPr txBox="1"/>
          <p:nvPr/>
        </p:nvSpPr>
        <p:spPr>
          <a:xfrm>
            <a:off x="4969701" y="2785475"/>
            <a:ext cx="1615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xls</a:t>
            </a:r>
            <a:r>
              <a:rPr lang="en-GB">
                <a:cs typeface="Calibri"/>
              </a:rPr>
              <a:t>, xlsx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FFDB7-6C3C-46EC-BA6D-E283BD541766}"/>
              </a:ext>
            </a:extLst>
          </p:cNvPr>
          <p:cNvSpPr txBox="1"/>
          <p:nvPr/>
        </p:nvSpPr>
        <p:spPr>
          <a:xfrm>
            <a:off x="585591" y="3427433"/>
            <a:ext cx="5999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latin typeface="Courier New"/>
                <a:ea typeface="+mn-lt"/>
                <a:cs typeface="+mn-lt"/>
              </a:rPr>
              <a:t>install.packages</a:t>
            </a:r>
            <a:r>
              <a:rPr lang="en-GB">
                <a:latin typeface="Courier New"/>
                <a:ea typeface="+mn-lt"/>
                <a:cs typeface="+mn-lt"/>
              </a:rPr>
              <a:t>("</a:t>
            </a:r>
            <a:r>
              <a:rPr lang="en-GB" err="1">
                <a:latin typeface="Courier New"/>
                <a:ea typeface="+mn-lt"/>
                <a:cs typeface="+mn-lt"/>
              </a:rPr>
              <a:t>readxl</a:t>
            </a:r>
            <a:r>
              <a:rPr lang="en-GB">
                <a:latin typeface="Courier New"/>
                <a:ea typeface="+mn-lt"/>
                <a:cs typeface="+mn-lt"/>
              </a:rPr>
              <a:t>") </a:t>
            </a:r>
            <a:r>
              <a:rPr lang="en-GB">
                <a:ea typeface="+mn-lt"/>
                <a:cs typeface="+mn-lt"/>
              </a:rPr>
              <a:t>- install the package</a:t>
            </a:r>
            <a:endParaRPr lang="en-GB">
              <a:cs typeface="Calibri"/>
            </a:endParaRPr>
          </a:p>
          <a:p>
            <a:r>
              <a:rPr lang="en-GB">
                <a:latin typeface="Courier New"/>
                <a:ea typeface="+mn-lt"/>
                <a:cs typeface="+mn-lt"/>
              </a:rPr>
              <a:t>library(</a:t>
            </a:r>
            <a:r>
              <a:rPr lang="en-GB" err="1">
                <a:latin typeface="Courier New"/>
                <a:ea typeface="+mn-lt"/>
                <a:cs typeface="+mn-lt"/>
              </a:rPr>
              <a:t>readxl</a:t>
            </a:r>
            <a:r>
              <a:rPr lang="en-GB">
                <a:latin typeface="Courier New"/>
                <a:ea typeface="+mn-lt"/>
                <a:cs typeface="+mn-lt"/>
              </a:rPr>
              <a:t>)</a:t>
            </a:r>
            <a:r>
              <a:rPr lang="en-GB">
                <a:ea typeface="+mn-lt"/>
                <a:cs typeface="+mn-lt"/>
              </a:rPr>
              <a:t> - load the package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0F987-4B46-4102-9791-D0C68C619AFD}"/>
              </a:ext>
            </a:extLst>
          </p:cNvPr>
          <p:cNvSpPr txBox="1"/>
          <p:nvPr/>
        </p:nvSpPr>
        <p:spPr>
          <a:xfrm>
            <a:off x="4689823" y="5934597"/>
            <a:ext cx="42932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>
                <a:ea typeface="+mn-lt"/>
                <a:cs typeface="+mn-lt"/>
                <a:hlinkClick r:id="rId3"/>
              </a:rPr>
              <a:t>https://www.rdocumentation.org</a:t>
            </a:r>
            <a:endParaRPr lang="en-US">
              <a:ea typeface="+mn-lt"/>
              <a:cs typeface="+mn-lt"/>
              <a:hlinkClick r:id="rId3"/>
            </a:endParaRPr>
          </a:p>
          <a:p>
            <a:pPr algn="r"/>
            <a:r>
              <a:rPr lang="en-GB">
                <a:ea typeface="+mn-lt"/>
                <a:cs typeface="+mn-lt"/>
              </a:rPr>
              <a:t>More examples (over 21 000 packages)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5FDAB-5B95-4CEC-84E8-93049D86A796}"/>
              </a:ext>
            </a:extLst>
          </p:cNvPr>
          <p:cNvSpPr txBox="1"/>
          <p:nvPr/>
        </p:nvSpPr>
        <p:spPr>
          <a:xfrm>
            <a:off x="2349" y="4269026"/>
            <a:ext cx="91236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ourier New"/>
                <a:ea typeface="+mn-lt"/>
                <a:cs typeface="+mn-lt"/>
              </a:rPr>
              <a:t>read_excel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US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US" err="1">
                <a:latin typeface="Courier New"/>
                <a:ea typeface="+mn-lt"/>
                <a:cs typeface="+mn-lt"/>
              </a:rPr>
              <a:t>col_names</a:t>
            </a:r>
            <a:r>
              <a:rPr lang="en-US">
                <a:latin typeface="Courier New"/>
                <a:ea typeface="+mn-lt"/>
                <a:cs typeface="+mn-lt"/>
              </a:rPr>
              <a:t> = TRUE, </a:t>
            </a:r>
            <a:r>
              <a:rPr lang="en-US" err="1">
                <a:latin typeface="Courier New"/>
                <a:ea typeface="+mn-lt"/>
                <a:cs typeface="+mn-lt"/>
              </a:rPr>
              <a:t>col_types</a:t>
            </a:r>
            <a:r>
              <a:rPr lang="en-US">
                <a:latin typeface="Courier New"/>
                <a:ea typeface="+mn-lt"/>
                <a:cs typeface="+mn-lt"/>
              </a:rPr>
              <a:t> = NULL, </a:t>
            </a:r>
            <a:r>
              <a:rPr lang="en-US" err="1">
                <a:latin typeface="Courier New"/>
                <a:ea typeface="+mn-lt"/>
                <a:cs typeface="+mn-lt"/>
              </a:rPr>
              <a:t>na</a:t>
            </a:r>
            <a:r>
              <a:rPr lang="en-US">
                <a:latin typeface="Courier New"/>
                <a:ea typeface="+mn-lt"/>
                <a:cs typeface="+mn-lt"/>
              </a:rPr>
              <a:t> = "", </a:t>
            </a:r>
            <a:r>
              <a:rPr lang="en-US" err="1">
                <a:latin typeface="Courier New"/>
                <a:ea typeface="+mn-lt"/>
                <a:cs typeface="+mn-lt"/>
              </a:rPr>
              <a:t>trim_ws</a:t>
            </a:r>
            <a:r>
              <a:rPr lang="en-US">
                <a:latin typeface="Courier New"/>
                <a:ea typeface="+mn-lt"/>
                <a:cs typeface="+mn-lt"/>
              </a:rPr>
              <a:t> = TRUE, ...)</a:t>
            </a:r>
            <a:endParaRPr lang="en-US">
              <a:latin typeface="Courier New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read_xls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GB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GB" err="1">
                <a:latin typeface="Courier New"/>
                <a:ea typeface="+mn-lt"/>
                <a:cs typeface="+mn-lt"/>
              </a:rPr>
              <a:t>col_names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col_types</a:t>
            </a:r>
            <a:r>
              <a:rPr lang="en-GB">
                <a:latin typeface="Courier New"/>
                <a:ea typeface="+mn-lt"/>
                <a:cs typeface="+mn-lt"/>
              </a:rPr>
              <a:t> = NULL, </a:t>
            </a:r>
            <a:r>
              <a:rPr lang="en-GB" err="1">
                <a:latin typeface="Courier New"/>
                <a:ea typeface="+mn-lt"/>
                <a:cs typeface="+mn-lt"/>
              </a:rPr>
              <a:t>na</a:t>
            </a:r>
            <a:r>
              <a:rPr lang="en-GB">
                <a:latin typeface="Courier New"/>
                <a:ea typeface="+mn-lt"/>
                <a:cs typeface="+mn-lt"/>
              </a:rPr>
              <a:t> = "", </a:t>
            </a:r>
            <a:r>
              <a:rPr lang="en-GB" err="1">
                <a:latin typeface="Courier New"/>
                <a:ea typeface="+mn-lt"/>
                <a:cs typeface="+mn-lt"/>
              </a:rPr>
              <a:t>trim_ws</a:t>
            </a:r>
            <a:r>
              <a:rPr lang="en-GB">
                <a:latin typeface="Courier New"/>
                <a:ea typeface="+mn-lt"/>
                <a:cs typeface="+mn-lt"/>
              </a:rPr>
              <a:t> = TRUE, ...)</a:t>
            </a:r>
            <a:endParaRPr lang="en-GB">
              <a:latin typeface="Courier New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read_xlsx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GB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GB" err="1">
                <a:latin typeface="Courier New"/>
                <a:ea typeface="+mn-lt"/>
                <a:cs typeface="+mn-lt"/>
              </a:rPr>
              <a:t>col_names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col_types</a:t>
            </a:r>
            <a:r>
              <a:rPr lang="en-GB">
                <a:latin typeface="Courier New"/>
                <a:ea typeface="+mn-lt"/>
                <a:cs typeface="+mn-lt"/>
              </a:rPr>
              <a:t> = NULL, </a:t>
            </a:r>
            <a:r>
              <a:rPr lang="en-GB" err="1">
                <a:latin typeface="Courier New"/>
                <a:ea typeface="+mn-lt"/>
                <a:cs typeface="+mn-lt"/>
              </a:rPr>
              <a:t>na</a:t>
            </a:r>
            <a:r>
              <a:rPr lang="en-GB">
                <a:latin typeface="Courier New"/>
                <a:ea typeface="+mn-lt"/>
                <a:cs typeface="+mn-lt"/>
              </a:rPr>
              <a:t> = "", </a:t>
            </a:r>
            <a:r>
              <a:rPr lang="en-GB" err="1">
                <a:latin typeface="Courier New"/>
                <a:ea typeface="+mn-lt"/>
                <a:cs typeface="+mn-lt"/>
              </a:rPr>
              <a:t>trim_ws</a:t>
            </a:r>
            <a:r>
              <a:rPr lang="en-GB">
                <a:latin typeface="Courier New"/>
                <a:ea typeface="+mn-lt"/>
                <a:cs typeface="+mn-lt"/>
              </a:rPr>
              <a:t> = TRUE, ...)</a:t>
            </a:r>
            <a:endParaRPr lang="en-GB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3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10EA-CD59-4350-BB0C-99CB1C09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cs typeface="Calibri"/>
              </a:rPr>
              <a:t>Managing working directory</a:t>
            </a:r>
            <a:endParaRPr lang="en-GB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F0E5-73E8-4617-BDEB-8E315009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354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The </a:t>
            </a:r>
            <a:r>
              <a:rPr lang="en-GB" sz="2400" b="1">
                <a:ea typeface="+mn-lt"/>
                <a:cs typeface="+mn-lt"/>
              </a:rPr>
              <a:t>working directory</a:t>
            </a:r>
            <a:r>
              <a:rPr lang="en-GB" sz="2400">
                <a:ea typeface="+mn-lt"/>
                <a:cs typeface="+mn-lt"/>
              </a:rPr>
              <a:t> is a file path on your computer that sets the default location of any files you read into </a:t>
            </a:r>
            <a:r>
              <a:rPr lang="en-GB" sz="2400" b="1">
                <a:ea typeface="+mn-lt"/>
                <a:cs typeface="+mn-lt"/>
              </a:rPr>
              <a:t>R</a:t>
            </a:r>
            <a:r>
              <a:rPr lang="en-GB" sz="2400">
                <a:ea typeface="+mn-lt"/>
                <a:cs typeface="+mn-lt"/>
              </a:rPr>
              <a:t>, or save out of </a:t>
            </a:r>
            <a:r>
              <a:rPr lang="en-GB" sz="2400" b="1">
                <a:ea typeface="+mn-lt"/>
                <a:cs typeface="+mn-lt"/>
              </a:rPr>
              <a:t>R</a:t>
            </a:r>
            <a:r>
              <a:rPr lang="en-GB" sz="24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400" err="1">
                <a:latin typeface="Courier New"/>
                <a:cs typeface="Calibri"/>
              </a:rPr>
              <a:t>getwd</a:t>
            </a:r>
            <a:r>
              <a:rPr lang="en-GB" sz="2400">
                <a:latin typeface="Courier New"/>
                <a:cs typeface="Calibri"/>
              </a:rPr>
              <a:t>() </a:t>
            </a:r>
            <a:r>
              <a:rPr lang="en-GB" sz="2400">
                <a:latin typeface="Calibri"/>
                <a:cs typeface="Calibri"/>
              </a:rPr>
              <a:t>- returns the current working directory</a:t>
            </a:r>
          </a:p>
          <a:p>
            <a:pPr marL="0" indent="0">
              <a:buNone/>
            </a:pPr>
            <a:r>
              <a:rPr lang="en-GB" sz="2400" err="1">
                <a:latin typeface="Courier New"/>
                <a:cs typeface="Calibri"/>
              </a:rPr>
              <a:t>setwd</a:t>
            </a:r>
            <a:r>
              <a:rPr lang="en-GB" sz="2400">
                <a:latin typeface="Courier New"/>
                <a:cs typeface="Calibri"/>
              </a:rPr>
              <a:t>("path/to/</a:t>
            </a:r>
            <a:r>
              <a:rPr lang="en-GB" sz="2400" err="1">
                <a:latin typeface="Courier New"/>
                <a:cs typeface="Calibri"/>
              </a:rPr>
              <a:t>your_new_wd</a:t>
            </a:r>
            <a:r>
              <a:rPr lang="en-GB" sz="2400">
                <a:latin typeface="Courier New"/>
                <a:cs typeface="Calibri"/>
              </a:rPr>
              <a:t>")</a:t>
            </a:r>
            <a:r>
              <a:rPr lang="en-GB" sz="2400">
                <a:latin typeface="Calibri"/>
                <a:cs typeface="Calibri"/>
              </a:rPr>
              <a:t> - changes the working directory</a:t>
            </a:r>
          </a:p>
          <a:p>
            <a:pPr marL="0" indent="0">
              <a:buNone/>
            </a:pPr>
            <a:r>
              <a:rPr lang="en-GB" sz="2400">
                <a:latin typeface="Courier New"/>
                <a:ea typeface="+mn-lt"/>
                <a:cs typeface="+mn-lt"/>
              </a:rPr>
              <a:t>list.files()</a:t>
            </a:r>
            <a:r>
              <a:rPr lang="en-GB" sz="2400">
                <a:latin typeface="Courier New"/>
                <a:cs typeface="Calibri"/>
              </a:rPr>
              <a:t> </a:t>
            </a:r>
            <a:r>
              <a:rPr lang="en-GB" sz="2400">
                <a:latin typeface="Calibri"/>
                <a:cs typeface="Calibri"/>
              </a:rPr>
              <a:t>- displays the list of all the files in </a:t>
            </a:r>
            <a:r>
              <a:rPr lang="en-GB" sz="2400" err="1">
                <a:latin typeface="Calibri"/>
                <a:cs typeface="Calibri"/>
              </a:rPr>
              <a:t>wd</a:t>
            </a:r>
            <a:endParaRPr lang="en-GB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400">
                <a:solidFill>
                  <a:srgbClr val="FF0000"/>
                </a:solidFill>
                <a:latin typeface="Calibri"/>
                <a:cs typeface="Calibri"/>
              </a:rPr>
              <a:t>Note: </a:t>
            </a:r>
            <a:r>
              <a:rPr lang="en-GB" sz="2400" err="1">
                <a:solidFill>
                  <a:srgbClr val="FF0000"/>
                </a:solidFill>
                <a:latin typeface="Courier New"/>
                <a:cs typeface="Calibri"/>
              </a:rPr>
              <a:t>getwd</a:t>
            </a:r>
            <a:r>
              <a:rPr lang="en-GB" sz="2400">
                <a:solidFill>
                  <a:srgbClr val="FF0000"/>
                </a:solidFill>
                <a:latin typeface="Courier New"/>
                <a:cs typeface="Calibri"/>
              </a:rPr>
              <a:t>()</a:t>
            </a:r>
            <a:r>
              <a:rPr lang="en-GB" sz="2400">
                <a:solidFill>
                  <a:srgbClr val="FF0000"/>
                </a:solidFill>
                <a:latin typeface="Calibri"/>
                <a:cs typeface="Calibri"/>
              </a:rPr>
              <a:t> function has no arguments!</a:t>
            </a:r>
          </a:p>
        </p:txBody>
      </p:sp>
    </p:spTree>
    <p:extLst>
      <p:ext uri="{BB962C8B-B14F-4D97-AF65-F5344CB8AC3E}">
        <p14:creationId xmlns:p14="http://schemas.microsoft.com/office/powerpoint/2010/main" val="37293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Write files from R</a:t>
            </a:r>
            <a:endParaRPr lang="en-GB" b="1"/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B04CE62-DD21-4097-83E9-D49DD7DC6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055" y="1166954"/>
            <a:ext cx="3810000" cy="205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4DCCC-011D-4A38-A77E-9E0C23BB6C2C}"/>
              </a:ext>
            </a:extLst>
          </p:cNvPr>
          <p:cNvSpPr txBox="1"/>
          <p:nvPr/>
        </p:nvSpPr>
        <p:spPr>
          <a:xfrm>
            <a:off x="288100" y="3231715"/>
            <a:ext cx="855997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Base functions:</a:t>
            </a:r>
          </a:p>
          <a:p>
            <a:endParaRPr lang="en-GB" sz="2400">
              <a:latin typeface="Calibri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GB">
                <a:latin typeface="Courier New"/>
                <a:ea typeface="+mn-lt"/>
                <a:cs typeface="+mn-lt"/>
              </a:rPr>
              <a:t> write.table(</a:t>
            </a:r>
            <a:r>
              <a:rPr lang="en-GB" err="1">
                <a:latin typeface="Courier New"/>
                <a:ea typeface="+mn-lt"/>
                <a:cs typeface="+mn-lt"/>
              </a:rPr>
              <a:t>my_data</a:t>
            </a:r>
            <a:r>
              <a:rPr lang="en-GB">
                <a:latin typeface="Courier New"/>
                <a:ea typeface="+mn-lt"/>
                <a:cs typeface="+mn-lt"/>
              </a:rPr>
              <a:t>, file = “my_data.txt”, append = FALSE, </a:t>
            </a:r>
            <a:r>
              <a:rPr lang="en-GB" err="1">
                <a:latin typeface="Courier New"/>
                <a:ea typeface="+mn-lt"/>
                <a:cs typeface="+mn-lt"/>
              </a:rPr>
              <a:t>sep</a:t>
            </a:r>
            <a:r>
              <a:rPr lang="en-GB">
                <a:latin typeface="Courier New"/>
                <a:ea typeface="+mn-lt"/>
                <a:cs typeface="+mn-lt"/>
              </a:rPr>
              <a:t> = " ", dec = ".", </a:t>
            </a:r>
            <a:r>
              <a:rPr lang="en-GB" err="1">
                <a:latin typeface="Courier New"/>
                <a:ea typeface="+mn-lt"/>
                <a:cs typeface="+mn-lt"/>
              </a:rPr>
              <a:t>row.names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col.names</a:t>
            </a:r>
            <a:r>
              <a:rPr lang="en-GB">
                <a:latin typeface="Courier New"/>
                <a:ea typeface="+mn-lt"/>
                <a:cs typeface="+mn-lt"/>
              </a:rPr>
              <a:t> = TRUE)</a:t>
            </a:r>
            <a:endParaRPr lang="en-GB"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Set separator to </a:t>
            </a:r>
            <a:r>
              <a:rPr lang="en-GB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sep</a:t>
            </a:r>
            <a:r>
              <a:rPr lang="en-GB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 = “\t”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to get tab separated txt file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ourier New"/>
                <a:ea typeface="+mn-lt"/>
                <a:cs typeface="+mn-lt"/>
              </a:rPr>
              <a:t>write.csv(</a:t>
            </a:r>
            <a:r>
              <a:rPr lang="en-GB" err="1">
                <a:latin typeface="Courier New"/>
                <a:ea typeface="+mn-lt"/>
                <a:cs typeface="+mn-lt"/>
              </a:rPr>
              <a:t>my_data</a:t>
            </a:r>
            <a:r>
              <a:rPr lang="en-GB">
                <a:latin typeface="Courier New"/>
                <a:ea typeface="+mn-lt"/>
                <a:cs typeface="+mn-lt"/>
              </a:rPr>
              <a:t>, file = "my_data.csv")</a:t>
            </a:r>
            <a:r>
              <a:rPr lang="en-GB">
                <a:ea typeface="+mn-lt"/>
                <a:cs typeface="+mn-lt"/>
              </a:rPr>
              <a:t> - comma-separated csv files</a:t>
            </a: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Write files from R</a:t>
            </a:r>
            <a:endParaRPr lang="en-GB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D8B47-A5E1-4004-B688-93CF8784B2A8}"/>
              </a:ext>
            </a:extLst>
          </p:cNvPr>
          <p:cNvSpPr txBox="1"/>
          <p:nvPr/>
        </p:nvSpPr>
        <p:spPr>
          <a:xfrm>
            <a:off x="4969701" y="2785475"/>
            <a:ext cx="1615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xls</a:t>
            </a:r>
            <a:r>
              <a:rPr lang="en-GB">
                <a:cs typeface="Calibri"/>
              </a:rPr>
              <a:t>, xlsx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FFDB7-6C3C-46EC-BA6D-E283BD541766}"/>
              </a:ext>
            </a:extLst>
          </p:cNvPr>
          <p:cNvSpPr txBox="1"/>
          <p:nvPr/>
        </p:nvSpPr>
        <p:spPr>
          <a:xfrm>
            <a:off x="585591" y="3427433"/>
            <a:ext cx="5999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latin typeface="Courier New"/>
                <a:ea typeface="+mn-lt"/>
                <a:cs typeface="+mn-lt"/>
              </a:rPr>
              <a:t>install.packages</a:t>
            </a:r>
            <a:r>
              <a:rPr lang="en-GB">
                <a:latin typeface="Courier New"/>
                <a:ea typeface="+mn-lt"/>
                <a:cs typeface="+mn-lt"/>
              </a:rPr>
              <a:t>("xlsx") </a:t>
            </a:r>
            <a:r>
              <a:rPr lang="en-GB">
                <a:ea typeface="+mn-lt"/>
                <a:cs typeface="+mn-lt"/>
              </a:rPr>
              <a:t>- install the package</a:t>
            </a:r>
            <a:endParaRPr lang="en-GB">
              <a:cs typeface="Calibri"/>
            </a:endParaRPr>
          </a:p>
          <a:p>
            <a:r>
              <a:rPr lang="en-GB">
                <a:latin typeface="Courier New"/>
                <a:ea typeface="+mn-lt"/>
                <a:cs typeface="+mn-lt"/>
              </a:rPr>
              <a:t>library(xlsx)</a:t>
            </a:r>
            <a:r>
              <a:rPr lang="en-GB">
                <a:ea typeface="+mn-lt"/>
                <a:cs typeface="+mn-lt"/>
              </a:rPr>
              <a:t> - load the package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5FDAB-5B95-4CEC-84E8-93049D86A796}"/>
              </a:ext>
            </a:extLst>
          </p:cNvPr>
          <p:cNvSpPr txBox="1"/>
          <p:nvPr/>
        </p:nvSpPr>
        <p:spPr>
          <a:xfrm>
            <a:off x="237212" y="4222053"/>
            <a:ext cx="85364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+mn-lt"/>
              </a:rPr>
              <a:t>write.xlsx(</a:t>
            </a:r>
            <a:r>
              <a:rPr lang="en-US" err="1">
                <a:latin typeface="Courier New"/>
                <a:ea typeface="+mn-lt"/>
                <a:cs typeface="+mn-lt"/>
              </a:rPr>
              <a:t>my_data</a:t>
            </a:r>
            <a:r>
              <a:rPr lang="en-US">
                <a:latin typeface="Courier New"/>
                <a:ea typeface="+mn-lt"/>
                <a:cs typeface="+mn-lt"/>
              </a:rPr>
              <a:t>, file = “result.xlsx”, </a:t>
            </a:r>
            <a:r>
              <a:rPr lang="en-US" err="1">
                <a:latin typeface="Courier New"/>
                <a:ea typeface="+mn-lt"/>
                <a:cs typeface="+mn-lt"/>
              </a:rPr>
              <a:t>sheetName</a:t>
            </a:r>
            <a:r>
              <a:rPr lang="en-US">
                <a:latin typeface="Courier New"/>
                <a:ea typeface="+mn-lt"/>
                <a:cs typeface="+mn-lt"/>
              </a:rPr>
              <a:t> = "Sheet1", </a:t>
            </a:r>
            <a:r>
              <a:rPr lang="en-US" err="1">
                <a:latin typeface="Courier New"/>
                <a:ea typeface="+mn-lt"/>
                <a:cs typeface="+mn-lt"/>
              </a:rPr>
              <a:t>col.names</a:t>
            </a:r>
            <a:r>
              <a:rPr lang="en-US">
                <a:latin typeface="Courier New"/>
                <a:ea typeface="+mn-lt"/>
                <a:cs typeface="+mn-lt"/>
              </a:rPr>
              <a:t> = TRUE, </a:t>
            </a:r>
            <a:r>
              <a:rPr lang="en-US" err="1">
                <a:latin typeface="Courier New"/>
                <a:ea typeface="+mn-lt"/>
                <a:cs typeface="+mn-lt"/>
              </a:rPr>
              <a:t>row.names</a:t>
            </a:r>
            <a:r>
              <a:rPr lang="en-US">
                <a:latin typeface="Courier New"/>
                <a:ea typeface="+mn-lt"/>
                <a:cs typeface="+mn-lt"/>
              </a:rPr>
              <a:t> = TRUE, append = FALSE)</a:t>
            </a:r>
            <a:endParaRPr lang="en-US">
              <a:cs typeface="Calibri"/>
            </a:endParaRPr>
          </a:p>
        </p:txBody>
      </p:sp>
      <p:pic>
        <p:nvPicPr>
          <p:cNvPr id="3" name="Picture 4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id="{61C8D6B0-ADDC-4B5E-A845-17105B219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40" y="1101910"/>
            <a:ext cx="3810000" cy="1952625"/>
          </a:xfrm>
        </p:spPr>
      </p:pic>
    </p:spTree>
    <p:extLst>
      <p:ext uri="{BB962C8B-B14F-4D97-AF65-F5344CB8AC3E}">
        <p14:creationId xmlns:p14="http://schemas.microsoft.com/office/powerpoint/2010/main" val="320421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820571" y="851517"/>
            <a:ext cx="3928849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explore practically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1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521248" y="2053080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848565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537525" y="235117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848565" y="235117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154701" y="235117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537525" y="262074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848565" y="262074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154701" y="262074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537525" y="289031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848565" y="289031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154701" y="289031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193932" y="2313691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193932" y="2588017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193932" y="2862344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154701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Adding rows or columns to a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457172" y="2588017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D3C067D-03C1-422B-AFBD-D0D941D4A492}"/>
              </a:ext>
            </a:extLst>
          </p:cNvPr>
          <p:cNvSpPr/>
          <p:nvPr/>
        </p:nvSpPr>
        <p:spPr>
          <a:xfrm>
            <a:off x="8441605" y="231844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BB993D-62F0-4E36-877E-136A65BD7E28}"/>
              </a:ext>
            </a:extLst>
          </p:cNvPr>
          <p:cNvSpPr/>
          <p:nvPr/>
        </p:nvSpPr>
        <p:spPr>
          <a:xfrm>
            <a:off x="8441605" y="2588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AA48EE-5A75-4609-AA59-DD81E6B6F59A}"/>
              </a:ext>
            </a:extLst>
          </p:cNvPr>
          <p:cNvSpPr/>
          <p:nvPr/>
        </p:nvSpPr>
        <p:spPr>
          <a:xfrm>
            <a:off x="8441605" y="2857585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3BE579C-697F-40B7-A28F-685440BE5934}"/>
              </a:ext>
            </a:extLst>
          </p:cNvPr>
          <p:cNvSpPr/>
          <p:nvPr/>
        </p:nvSpPr>
        <p:spPr>
          <a:xfrm>
            <a:off x="1541263" y="3698123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09685AC-5DD2-4DCF-9749-E63A7B960431}"/>
              </a:ext>
            </a:extLst>
          </p:cNvPr>
          <p:cNvSpPr/>
          <p:nvPr/>
        </p:nvSpPr>
        <p:spPr>
          <a:xfrm>
            <a:off x="1852303" y="3698123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62843A2-3A8F-420D-A7FB-4F22CF82A5C7}"/>
              </a:ext>
            </a:extLst>
          </p:cNvPr>
          <p:cNvSpPr/>
          <p:nvPr/>
        </p:nvSpPr>
        <p:spPr>
          <a:xfrm>
            <a:off x="2158439" y="3698123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6F88B54-AB97-47F5-B2D8-319775B8CB1B}"/>
              </a:ext>
            </a:extLst>
          </p:cNvPr>
          <p:cNvSpPr txBox="1"/>
          <p:nvPr/>
        </p:nvSpPr>
        <p:spPr>
          <a:xfrm>
            <a:off x="2682067" y="3641350"/>
            <a:ext cx="234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(df1,vec1)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CD9B5B-5E8D-4AE8-AAA3-C6A19A23FF7D}"/>
              </a:ext>
            </a:extLst>
          </p:cNvPr>
          <p:cNvSpPr txBox="1"/>
          <p:nvPr/>
        </p:nvSpPr>
        <p:spPr>
          <a:xfrm>
            <a:off x="457172" y="3642614"/>
            <a:ext cx="6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vec1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D37877-5052-4474-9A7C-69649D2ABDCE}"/>
              </a:ext>
            </a:extLst>
          </p:cNvPr>
          <p:cNvSpPr txBox="1"/>
          <p:nvPr/>
        </p:nvSpPr>
        <p:spPr>
          <a:xfrm>
            <a:off x="3223013" y="2053080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30A25A3-1D81-462F-91F4-162CECB74A8A}"/>
              </a:ext>
            </a:extLst>
          </p:cNvPr>
          <p:cNvSpPr txBox="1"/>
          <p:nvPr/>
        </p:nvSpPr>
        <p:spPr>
          <a:xfrm>
            <a:off x="3550330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2634102-768A-420F-808E-69BDB40D94A6}"/>
              </a:ext>
            </a:extLst>
          </p:cNvPr>
          <p:cNvSpPr/>
          <p:nvPr/>
        </p:nvSpPr>
        <p:spPr>
          <a:xfrm>
            <a:off x="3239290" y="235117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037A7B2-E097-4200-9B07-047FF5646C83}"/>
              </a:ext>
            </a:extLst>
          </p:cNvPr>
          <p:cNvSpPr/>
          <p:nvPr/>
        </p:nvSpPr>
        <p:spPr>
          <a:xfrm>
            <a:off x="3550330" y="235117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4D77EF-D17E-4942-80A3-1BAA295ACEA2}"/>
              </a:ext>
            </a:extLst>
          </p:cNvPr>
          <p:cNvSpPr/>
          <p:nvPr/>
        </p:nvSpPr>
        <p:spPr>
          <a:xfrm>
            <a:off x="3856466" y="235117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2B9F3C-4157-4AA5-A571-E0718E788593}"/>
              </a:ext>
            </a:extLst>
          </p:cNvPr>
          <p:cNvSpPr/>
          <p:nvPr/>
        </p:nvSpPr>
        <p:spPr>
          <a:xfrm>
            <a:off x="3239290" y="262074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B7AA174-D9EB-4F08-9534-52C1DAB0F1AE}"/>
              </a:ext>
            </a:extLst>
          </p:cNvPr>
          <p:cNvSpPr/>
          <p:nvPr/>
        </p:nvSpPr>
        <p:spPr>
          <a:xfrm>
            <a:off x="3550330" y="262074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9056C7E-1A86-49F7-8707-86E72C387856}"/>
              </a:ext>
            </a:extLst>
          </p:cNvPr>
          <p:cNvSpPr/>
          <p:nvPr/>
        </p:nvSpPr>
        <p:spPr>
          <a:xfrm>
            <a:off x="3856466" y="262074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3A86A78-B7EF-482E-9073-FB15DAA20D03}"/>
              </a:ext>
            </a:extLst>
          </p:cNvPr>
          <p:cNvSpPr/>
          <p:nvPr/>
        </p:nvSpPr>
        <p:spPr>
          <a:xfrm>
            <a:off x="3239290" y="289031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351693-B50F-4854-98E1-01D9E47FFC3C}"/>
              </a:ext>
            </a:extLst>
          </p:cNvPr>
          <p:cNvSpPr/>
          <p:nvPr/>
        </p:nvSpPr>
        <p:spPr>
          <a:xfrm>
            <a:off x="3550330" y="289031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BA19C08-830C-47A4-9E3C-99D75D8A0D22}"/>
              </a:ext>
            </a:extLst>
          </p:cNvPr>
          <p:cNvSpPr/>
          <p:nvPr/>
        </p:nvSpPr>
        <p:spPr>
          <a:xfrm>
            <a:off x="3856466" y="289031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1260E5F-92F3-45E2-892C-C58C0866BE2D}"/>
              </a:ext>
            </a:extLst>
          </p:cNvPr>
          <p:cNvSpPr txBox="1"/>
          <p:nvPr/>
        </p:nvSpPr>
        <p:spPr>
          <a:xfrm>
            <a:off x="2895697" y="2313691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A18C26-B860-4129-8ED8-D6D08595B381}"/>
              </a:ext>
            </a:extLst>
          </p:cNvPr>
          <p:cNvSpPr txBox="1"/>
          <p:nvPr/>
        </p:nvSpPr>
        <p:spPr>
          <a:xfrm>
            <a:off x="2895697" y="2588017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49ECCE9-E28B-4B50-B69F-4002CC9BF783}"/>
              </a:ext>
            </a:extLst>
          </p:cNvPr>
          <p:cNvSpPr txBox="1"/>
          <p:nvPr/>
        </p:nvSpPr>
        <p:spPr>
          <a:xfrm>
            <a:off x="2895697" y="2862344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751A4A0-1874-4DA8-B70F-22FAC41184C4}"/>
              </a:ext>
            </a:extLst>
          </p:cNvPr>
          <p:cNvSpPr txBox="1"/>
          <p:nvPr/>
        </p:nvSpPr>
        <p:spPr>
          <a:xfrm>
            <a:off x="3856466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439AF03-8D5F-4C35-BD5E-D4B06727CBFC}"/>
              </a:ext>
            </a:extLst>
          </p:cNvPr>
          <p:cNvSpPr/>
          <p:nvPr/>
        </p:nvSpPr>
        <p:spPr>
          <a:xfrm>
            <a:off x="3239290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04AF757-BEBD-4B6D-8C5C-9C710F8238B0}"/>
              </a:ext>
            </a:extLst>
          </p:cNvPr>
          <p:cNvSpPr/>
          <p:nvPr/>
        </p:nvSpPr>
        <p:spPr>
          <a:xfrm>
            <a:off x="3550330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9E592D1-47EC-4708-B867-7EAB3D5954EA}"/>
              </a:ext>
            </a:extLst>
          </p:cNvPr>
          <p:cNvSpPr/>
          <p:nvPr/>
        </p:nvSpPr>
        <p:spPr>
          <a:xfrm>
            <a:off x="385646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00F0793-9905-4A91-A3DA-7F94E34F049E}"/>
              </a:ext>
            </a:extLst>
          </p:cNvPr>
          <p:cNvSpPr txBox="1"/>
          <p:nvPr/>
        </p:nvSpPr>
        <p:spPr>
          <a:xfrm>
            <a:off x="2895697" y="312715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40FC81A-209F-4B2B-9DBD-8F9BDF590827}"/>
              </a:ext>
            </a:extLst>
          </p:cNvPr>
          <p:cNvSpPr txBox="1"/>
          <p:nvPr/>
        </p:nvSpPr>
        <p:spPr>
          <a:xfrm>
            <a:off x="6742061" y="2020355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68ADF-48FF-49E8-90EC-0EA6EC015A78}"/>
              </a:ext>
            </a:extLst>
          </p:cNvPr>
          <p:cNvSpPr txBox="1"/>
          <p:nvPr/>
        </p:nvSpPr>
        <p:spPr>
          <a:xfrm>
            <a:off x="7069378" y="202035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3C73EA6-D385-4A0C-B2BA-576D405A1D19}"/>
              </a:ext>
            </a:extLst>
          </p:cNvPr>
          <p:cNvSpPr/>
          <p:nvPr/>
        </p:nvSpPr>
        <p:spPr>
          <a:xfrm>
            <a:off x="6758338" y="231844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FD180BF-B4A6-4B1D-8FF5-96EC096AF7AC}"/>
              </a:ext>
            </a:extLst>
          </p:cNvPr>
          <p:cNvSpPr/>
          <p:nvPr/>
        </p:nvSpPr>
        <p:spPr>
          <a:xfrm>
            <a:off x="7069378" y="231844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A5B2C64-C0C3-4AB8-BFDB-5AB8C33951C0}"/>
              </a:ext>
            </a:extLst>
          </p:cNvPr>
          <p:cNvSpPr/>
          <p:nvPr/>
        </p:nvSpPr>
        <p:spPr>
          <a:xfrm>
            <a:off x="7375514" y="231844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30C391F-E154-498D-BB0B-FE6FCBA0D842}"/>
              </a:ext>
            </a:extLst>
          </p:cNvPr>
          <p:cNvSpPr/>
          <p:nvPr/>
        </p:nvSpPr>
        <p:spPr>
          <a:xfrm>
            <a:off x="6758338" y="2588017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E33C2BB-428C-40BD-BA1B-85BF323B9A72}"/>
              </a:ext>
            </a:extLst>
          </p:cNvPr>
          <p:cNvSpPr/>
          <p:nvPr/>
        </p:nvSpPr>
        <p:spPr>
          <a:xfrm>
            <a:off x="7069378" y="2588017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E5E5A85-FECC-4655-BFC5-010DEACE8818}"/>
              </a:ext>
            </a:extLst>
          </p:cNvPr>
          <p:cNvSpPr/>
          <p:nvPr/>
        </p:nvSpPr>
        <p:spPr>
          <a:xfrm>
            <a:off x="7375514" y="258801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365DDB1-3AD1-4AA6-8864-977C43404FBB}"/>
              </a:ext>
            </a:extLst>
          </p:cNvPr>
          <p:cNvSpPr/>
          <p:nvPr/>
        </p:nvSpPr>
        <p:spPr>
          <a:xfrm>
            <a:off x="6758338" y="285758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AE07337-7B69-4D9F-8CF0-A1AFBB6CC338}"/>
              </a:ext>
            </a:extLst>
          </p:cNvPr>
          <p:cNvSpPr/>
          <p:nvPr/>
        </p:nvSpPr>
        <p:spPr>
          <a:xfrm>
            <a:off x="7069378" y="285758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5ABBB91-EF7F-480B-9B1C-4865EC95C964}"/>
              </a:ext>
            </a:extLst>
          </p:cNvPr>
          <p:cNvSpPr/>
          <p:nvPr/>
        </p:nvSpPr>
        <p:spPr>
          <a:xfrm>
            <a:off x="7375514" y="285758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54E02A-FD78-412D-B0F6-C5CA5B971C88}"/>
              </a:ext>
            </a:extLst>
          </p:cNvPr>
          <p:cNvSpPr txBox="1"/>
          <p:nvPr/>
        </p:nvSpPr>
        <p:spPr>
          <a:xfrm>
            <a:off x="6414745" y="2280966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845F65-77A0-4CC2-B781-2DD9933E29B7}"/>
              </a:ext>
            </a:extLst>
          </p:cNvPr>
          <p:cNvSpPr txBox="1"/>
          <p:nvPr/>
        </p:nvSpPr>
        <p:spPr>
          <a:xfrm>
            <a:off x="6414745" y="255529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062433E-2CBB-4A4F-A721-5A5128C02333}"/>
              </a:ext>
            </a:extLst>
          </p:cNvPr>
          <p:cNvSpPr txBox="1"/>
          <p:nvPr/>
        </p:nvSpPr>
        <p:spPr>
          <a:xfrm>
            <a:off x="6414745" y="282961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30D6ACE-7F2A-4097-966B-917B0251BE30}"/>
              </a:ext>
            </a:extLst>
          </p:cNvPr>
          <p:cNvSpPr txBox="1"/>
          <p:nvPr/>
        </p:nvSpPr>
        <p:spPr>
          <a:xfrm>
            <a:off x="7375514" y="202035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C1A2552-A792-4AED-AC44-3B49D1228B32}"/>
              </a:ext>
            </a:extLst>
          </p:cNvPr>
          <p:cNvSpPr txBox="1"/>
          <p:nvPr/>
        </p:nvSpPr>
        <p:spPr>
          <a:xfrm>
            <a:off x="6356635" y="3303315"/>
            <a:ext cx="234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(df1,vec1) 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B3441E3-5D8F-403E-9BCD-B48CCF47ABC5}"/>
              </a:ext>
            </a:extLst>
          </p:cNvPr>
          <p:cNvSpPr/>
          <p:nvPr/>
        </p:nvSpPr>
        <p:spPr>
          <a:xfrm>
            <a:off x="7838731" y="436115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8B4E245-C8F5-4573-9579-DD776349555E}"/>
              </a:ext>
            </a:extLst>
          </p:cNvPr>
          <p:cNvSpPr/>
          <p:nvPr/>
        </p:nvSpPr>
        <p:spPr>
          <a:xfrm>
            <a:off x="7838731" y="463072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8FBFEA2-4A0E-4213-916F-EB390BFC7943}"/>
              </a:ext>
            </a:extLst>
          </p:cNvPr>
          <p:cNvSpPr/>
          <p:nvPr/>
        </p:nvSpPr>
        <p:spPr>
          <a:xfrm>
            <a:off x="7838731" y="4900295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1CD4C64-DB9B-4611-928F-40D6B452687C}"/>
              </a:ext>
            </a:extLst>
          </p:cNvPr>
          <p:cNvSpPr txBox="1"/>
          <p:nvPr/>
        </p:nvSpPr>
        <p:spPr>
          <a:xfrm>
            <a:off x="6897581" y="4063065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91EE32B-7DA6-48C9-85C7-7859C5F762AE}"/>
              </a:ext>
            </a:extLst>
          </p:cNvPr>
          <p:cNvSpPr txBox="1"/>
          <p:nvPr/>
        </p:nvSpPr>
        <p:spPr>
          <a:xfrm>
            <a:off x="7224898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6AD6097-B6EA-4C6E-B79A-7477F2B8C554}"/>
              </a:ext>
            </a:extLst>
          </p:cNvPr>
          <p:cNvSpPr/>
          <p:nvPr/>
        </p:nvSpPr>
        <p:spPr>
          <a:xfrm>
            <a:off x="6913858" y="436115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85E836C-4505-4304-88B6-EF9430326DBB}"/>
              </a:ext>
            </a:extLst>
          </p:cNvPr>
          <p:cNvSpPr/>
          <p:nvPr/>
        </p:nvSpPr>
        <p:spPr>
          <a:xfrm>
            <a:off x="7224898" y="436115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0093129-A4A9-4EB4-9229-E5B62CF22014}"/>
              </a:ext>
            </a:extLst>
          </p:cNvPr>
          <p:cNvSpPr/>
          <p:nvPr/>
        </p:nvSpPr>
        <p:spPr>
          <a:xfrm>
            <a:off x="7531034" y="436115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FBE5B45-3F69-48E8-AB1B-D2CCFA4016A1}"/>
              </a:ext>
            </a:extLst>
          </p:cNvPr>
          <p:cNvSpPr/>
          <p:nvPr/>
        </p:nvSpPr>
        <p:spPr>
          <a:xfrm>
            <a:off x="6913858" y="4630727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F03316A-5EB2-4C8D-8507-56EA2E104FFD}"/>
              </a:ext>
            </a:extLst>
          </p:cNvPr>
          <p:cNvSpPr/>
          <p:nvPr/>
        </p:nvSpPr>
        <p:spPr>
          <a:xfrm>
            <a:off x="7224898" y="4630727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2C97368-AABE-4B1B-ACE9-01459F9998DC}"/>
              </a:ext>
            </a:extLst>
          </p:cNvPr>
          <p:cNvSpPr/>
          <p:nvPr/>
        </p:nvSpPr>
        <p:spPr>
          <a:xfrm>
            <a:off x="7531034" y="463072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8094D65-B3B2-449B-B054-C2A0DCCF61FD}"/>
              </a:ext>
            </a:extLst>
          </p:cNvPr>
          <p:cNvSpPr/>
          <p:nvPr/>
        </p:nvSpPr>
        <p:spPr>
          <a:xfrm>
            <a:off x="6913858" y="490029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8D534EE-D0D5-4EA2-8238-60A21F388A40}"/>
              </a:ext>
            </a:extLst>
          </p:cNvPr>
          <p:cNvSpPr/>
          <p:nvPr/>
        </p:nvSpPr>
        <p:spPr>
          <a:xfrm>
            <a:off x="7224898" y="490029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CE051BF-6FE0-4D18-B450-ADA6EC8BF795}"/>
              </a:ext>
            </a:extLst>
          </p:cNvPr>
          <p:cNvSpPr/>
          <p:nvPr/>
        </p:nvSpPr>
        <p:spPr>
          <a:xfrm>
            <a:off x="7531034" y="490029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56B13AC-552E-4737-B207-6794E865FA77}"/>
              </a:ext>
            </a:extLst>
          </p:cNvPr>
          <p:cNvSpPr txBox="1"/>
          <p:nvPr/>
        </p:nvSpPr>
        <p:spPr>
          <a:xfrm>
            <a:off x="6570265" y="4323676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382EF26-119F-4508-9C5D-E9A5A4941248}"/>
              </a:ext>
            </a:extLst>
          </p:cNvPr>
          <p:cNvSpPr txBox="1"/>
          <p:nvPr/>
        </p:nvSpPr>
        <p:spPr>
          <a:xfrm>
            <a:off x="6570265" y="45980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451E13C-A274-4EE8-B6B0-65BA262536F4}"/>
              </a:ext>
            </a:extLst>
          </p:cNvPr>
          <p:cNvSpPr txBox="1"/>
          <p:nvPr/>
        </p:nvSpPr>
        <p:spPr>
          <a:xfrm>
            <a:off x="6570265" y="487232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89E3681-F86A-4810-963C-6CBBF9514BB9}"/>
              </a:ext>
            </a:extLst>
          </p:cNvPr>
          <p:cNvSpPr txBox="1"/>
          <p:nvPr/>
        </p:nvSpPr>
        <p:spPr>
          <a:xfrm>
            <a:off x="7531034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0AD4DB0-1D57-4AD9-8BDB-560786C4FE50}"/>
              </a:ext>
            </a:extLst>
          </p:cNvPr>
          <p:cNvSpPr txBox="1"/>
          <p:nvPr/>
        </p:nvSpPr>
        <p:spPr>
          <a:xfrm>
            <a:off x="7845550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68E268-90C6-4650-86CA-CFC3A9CFFD02}"/>
              </a:ext>
            </a:extLst>
          </p:cNvPr>
          <p:cNvSpPr/>
          <p:nvPr/>
        </p:nvSpPr>
        <p:spPr>
          <a:xfrm>
            <a:off x="1837178" y="3294216"/>
            <a:ext cx="300543" cy="305560"/>
          </a:xfrm>
          <a:prstGeom prst="plus">
            <a:avLst>
              <a:gd name="adj" fmla="val 44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Cross 208">
            <a:extLst>
              <a:ext uri="{FF2B5EF4-FFF2-40B4-BE49-F238E27FC236}">
                <a16:creationId xmlns:a16="http://schemas.microsoft.com/office/drawing/2014/main" id="{068EA667-24F6-4A59-981C-6FC182AA7994}"/>
              </a:ext>
            </a:extLst>
          </p:cNvPr>
          <p:cNvSpPr/>
          <p:nvPr/>
        </p:nvSpPr>
        <p:spPr>
          <a:xfrm>
            <a:off x="7884826" y="2571290"/>
            <a:ext cx="300543" cy="305560"/>
          </a:xfrm>
          <a:prstGeom prst="plus">
            <a:avLst>
              <a:gd name="adj" fmla="val 44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92FE21-8E1B-4D6A-92F7-412CCECD3E7F}"/>
              </a:ext>
            </a:extLst>
          </p:cNvPr>
          <p:cNvSpPr/>
          <p:nvPr/>
        </p:nvSpPr>
        <p:spPr>
          <a:xfrm>
            <a:off x="2621280" y="3127153"/>
            <a:ext cx="271492" cy="167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AC28BA07-76A8-444F-9D8C-BD7AA63452AB}"/>
              </a:ext>
            </a:extLst>
          </p:cNvPr>
          <p:cNvSpPr/>
          <p:nvPr/>
        </p:nvSpPr>
        <p:spPr>
          <a:xfrm rot="5400000">
            <a:off x="7395287" y="3778884"/>
            <a:ext cx="271492" cy="167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5251BD3-E5D8-43EB-AC25-3C6D7E351206}"/>
              </a:ext>
            </a:extLst>
          </p:cNvPr>
          <p:cNvSpPr txBox="1"/>
          <p:nvPr/>
        </p:nvSpPr>
        <p:spPr>
          <a:xfrm>
            <a:off x="8269193" y="1737302"/>
            <a:ext cx="6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vec1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DDE19D9-5869-4661-A3A6-749BC5B5C051}"/>
              </a:ext>
            </a:extLst>
          </p:cNvPr>
          <p:cNvSpPr txBox="1"/>
          <p:nvPr/>
        </p:nvSpPr>
        <p:spPr>
          <a:xfrm>
            <a:off x="6975494" y="1742776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</p:spTree>
    <p:extLst>
      <p:ext uri="{BB962C8B-B14F-4D97-AF65-F5344CB8AC3E}">
        <p14:creationId xmlns:p14="http://schemas.microsoft.com/office/powerpoint/2010/main" val="18205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73" grpId="0"/>
      <p:bldP spid="174" grpId="0"/>
      <p:bldP spid="175" grpId="0" animBg="1"/>
      <p:bldP spid="176" grpId="0" animBg="1"/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/>
      <p:bldP spid="186" grpId="0"/>
      <p:bldP spid="187" grpId="0"/>
      <p:bldP spid="188" grpId="0"/>
      <p:bldP spid="189" grpId="0"/>
      <p:bldP spid="190" grpId="0" animBg="1"/>
      <p:bldP spid="191" grpId="0" animBg="1"/>
      <p:bldP spid="192" grpId="0" animBg="1"/>
      <p:bldP spid="193" grpId="0"/>
      <p:bldP spid="194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/>
      <p:bldP spid="205" grpId="0"/>
      <p:bldP spid="206" grpId="0"/>
      <p:bldP spid="207" grpId="0"/>
      <p:bldP spid="208" grpId="0"/>
      <p:bldP spid="209" grpId="0" animBg="1"/>
      <p:bldP spid="210" grpId="0" animBg="1"/>
      <p:bldP spid="211" grpId="0"/>
      <p:bldP spid="21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Arial,Sans-Serif</vt:lpstr>
      <vt:lpstr>Calibri</vt:lpstr>
      <vt:lpstr>Courier New</vt:lpstr>
      <vt:lpstr>Wingdings 3</vt:lpstr>
      <vt:lpstr>1_Office Theme</vt:lpstr>
      <vt:lpstr>Intro to R for Biologists Session 2 Data exploration</vt:lpstr>
      <vt:lpstr>PowerPoint Presentation</vt:lpstr>
      <vt:lpstr>Reading data into R</vt:lpstr>
      <vt:lpstr>Reading data into R</vt:lpstr>
      <vt:lpstr>Managing working directory</vt:lpstr>
      <vt:lpstr>Write files from R</vt:lpstr>
      <vt:lpstr>Write files from R</vt:lpstr>
      <vt:lpstr>PowerPoint Presentation</vt:lpstr>
      <vt:lpstr>PowerPoint Presentation</vt:lpstr>
      <vt:lpstr>PowerPoint Presentation</vt:lpstr>
      <vt:lpstr>PowerPoint Presentation</vt:lpstr>
      <vt:lpstr>Data exploration and cleaning</vt:lpstr>
      <vt:lpstr>Visualising data</vt:lpstr>
      <vt:lpstr>PowerPoint Presentation</vt:lpstr>
      <vt:lpstr>Filtering data</vt:lpstr>
      <vt:lpstr>Logical operators</vt:lpstr>
      <vt:lpstr>PowerPoint Presentation</vt:lpstr>
      <vt:lpstr>Loop functions</vt:lpstr>
      <vt:lpstr>Useful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2</cp:revision>
  <dcterms:created xsi:type="dcterms:W3CDTF">2021-01-19T14:20:30Z</dcterms:created>
  <dcterms:modified xsi:type="dcterms:W3CDTF">2021-04-19T20:14:04Z</dcterms:modified>
</cp:coreProperties>
</file>