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81" r:id="rId5"/>
    <p:sldId id="294" r:id="rId6"/>
    <p:sldId id="296" r:id="rId7"/>
    <p:sldId id="282" r:id="rId8"/>
    <p:sldId id="283" r:id="rId9"/>
    <p:sldId id="268" r:id="rId10"/>
    <p:sldId id="298" r:id="rId11"/>
    <p:sldId id="297" r:id="rId12"/>
    <p:sldId id="301" r:id="rId13"/>
    <p:sldId id="308" r:id="rId14"/>
    <p:sldId id="307" r:id="rId15"/>
    <p:sldId id="302" r:id="rId16"/>
    <p:sldId id="303" r:id="rId17"/>
    <p:sldId id="304" r:id="rId18"/>
    <p:sldId id="305" r:id="rId19"/>
    <p:sldId id="306" r:id="rId20"/>
    <p:sldId id="318" r:id="rId21"/>
    <p:sldId id="313" r:id="rId22"/>
    <p:sldId id="315" r:id="rId23"/>
    <p:sldId id="314" r:id="rId24"/>
    <p:sldId id="316" r:id="rId25"/>
    <p:sldId id="310" r:id="rId26"/>
    <p:sldId id="311" r:id="rId27"/>
    <p:sldId id="309" r:id="rId28"/>
    <p:sldId id="320" r:id="rId29"/>
    <p:sldId id="321" r:id="rId30"/>
    <p:sldId id="319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D9A40-E442-18DD-999D-248DEBF3D7EA}" v="2325" dt="2021-01-26T21:55:22.484"/>
    <p1510:client id="{AA6FE0C9-7AA4-150D-696D-C8F721D07F1E}" v="200" dt="2021-01-27T09:35:12.387"/>
    <p1510:client id="{E591446B-5C64-46E9-B25F-7E3596699F76}" v="1999" dt="2021-01-27T08:05:20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na Chelysheva" userId="S::paed0719@ox.ac.uk::70f20620-b1f4-4d22-9961-a1a562e80ae7" providerId="AD" clId="Web-{873F6B30-8B0F-4213-B6B6-A2F010DF0123}"/>
    <pc:docChg chg="modSld">
      <pc:chgData name="Irina Chelysheva" userId="S::paed0719@ox.ac.uk::70f20620-b1f4-4d22-9961-a1a562e80ae7" providerId="AD" clId="Web-{873F6B30-8B0F-4213-B6B6-A2F010DF0123}" dt="2021-01-25T13:07:18.755" v="67" actId="20577"/>
      <pc:docMkLst>
        <pc:docMk/>
      </pc:docMkLst>
      <pc:sldChg chg="modSp">
        <pc:chgData name="Irina Chelysheva" userId="S::paed0719@ox.ac.uk::70f20620-b1f4-4d22-9961-a1a562e80ae7" providerId="AD" clId="Web-{873F6B30-8B0F-4213-B6B6-A2F010DF0123}" dt="2021-01-25T13:07:18.755" v="67" actId="20577"/>
        <pc:sldMkLst>
          <pc:docMk/>
          <pc:sldMk cId="2766746266" sldId="256"/>
        </pc:sldMkLst>
        <pc:spChg chg="mod">
          <ac:chgData name="Irina Chelysheva" userId="S::paed0719@ox.ac.uk::70f20620-b1f4-4d22-9961-a1a562e80ae7" providerId="AD" clId="Web-{873F6B30-8B0F-4213-B6B6-A2F010DF0123}" dt="2021-01-25T13:07:18.755" v="67" actId="20577"/>
          <ac:spMkLst>
            <pc:docMk/>
            <pc:sldMk cId="2766746266" sldId="256"/>
            <ac:spMk id="2" creationId="{00000000-0000-0000-0000-000000000000}"/>
          </ac:spMkLst>
        </pc:spChg>
        <pc:spChg chg="mod">
          <ac:chgData name="Irina Chelysheva" userId="S::paed0719@ox.ac.uk::70f20620-b1f4-4d22-9961-a1a562e80ae7" providerId="AD" clId="Web-{873F6B30-8B0F-4213-B6B6-A2F010DF0123}" dt="2021-01-25T13:04:20.807" v="2" actId="20577"/>
          <ac:spMkLst>
            <pc:docMk/>
            <pc:sldMk cId="2766746266" sldId="256"/>
            <ac:spMk id="3" creationId="{00000000-0000-0000-0000-000000000000}"/>
          </ac:spMkLst>
        </pc:spChg>
      </pc:sldChg>
      <pc:sldChg chg="modSp">
        <pc:chgData name="Irina Chelysheva" userId="S::paed0719@ox.ac.uk::70f20620-b1f4-4d22-9961-a1a562e80ae7" providerId="AD" clId="Web-{873F6B30-8B0F-4213-B6B6-A2F010DF0123}" dt="2021-01-25T13:06:23.580" v="62" actId="20577"/>
        <pc:sldMkLst>
          <pc:docMk/>
          <pc:sldMk cId="2145461008" sldId="286"/>
        </pc:sldMkLst>
        <pc:spChg chg="mod">
          <ac:chgData name="Irina Chelysheva" userId="S::paed0719@ox.ac.uk::70f20620-b1f4-4d22-9961-a1a562e80ae7" providerId="AD" clId="Web-{873F6B30-8B0F-4213-B6B6-A2F010DF0123}" dt="2021-01-25T13:06:23.580" v="62" actId="20577"/>
          <ac:spMkLst>
            <pc:docMk/>
            <pc:sldMk cId="2145461008" sldId="286"/>
            <ac:spMk id="6" creationId="{B2492802-8B0C-4827-9851-9AFF7EA821E8}"/>
          </ac:spMkLst>
        </pc:spChg>
      </pc:sldChg>
    </pc:docChg>
  </pc:docChgLst>
  <pc:docChgLst>
    <pc:chgData name="Irina Chelysheva" userId="S::paed0719@ox.ac.uk::70f20620-b1f4-4d22-9961-a1a562e80ae7" providerId="AD" clId="Web-{34CD9A40-E442-18DD-999D-248DEBF3D7EA}"/>
    <pc:docChg chg="addSld delSld modSld sldOrd">
      <pc:chgData name="Irina Chelysheva" userId="S::paed0719@ox.ac.uk::70f20620-b1f4-4d22-9961-a1a562e80ae7" providerId="AD" clId="Web-{34CD9A40-E442-18DD-999D-248DEBF3D7EA}" dt="2021-01-26T21:55:22.484" v="1352"/>
      <pc:docMkLst>
        <pc:docMk/>
      </pc:docMkLst>
      <pc:sldChg chg="addSp delSp modSp new">
        <pc:chgData name="Irina Chelysheva" userId="S::paed0719@ox.ac.uk::70f20620-b1f4-4d22-9961-a1a562e80ae7" providerId="AD" clId="Web-{34CD9A40-E442-18DD-999D-248DEBF3D7EA}" dt="2021-01-26T14:14:01.975" v="315" actId="20577"/>
        <pc:sldMkLst>
          <pc:docMk/>
          <pc:sldMk cId="1864720922" sldId="309"/>
        </pc:sldMkLst>
        <pc:spChg chg="mod">
          <ac:chgData name="Irina Chelysheva" userId="S::paed0719@ox.ac.uk::70f20620-b1f4-4d22-9961-a1a562e80ae7" providerId="AD" clId="Web-{34CD9A40-E442-18DD-999D-248DEBF3D7EA}" dt="2021-01-26T14:14:01.975" v="315" actId="20577"/>
          <ac:spMkLst>
            <pc:docMk/>
            <pc:sldMk cId="1864720922" sldId="309"/>
            <ac:spMk id="2" creationId="{9EF1CFBB-88BE-4F4C-9011-4495A104CE60}"/>
          </ac:spMkLst>
        </pc:spChg>
        <pc:spChg chg="del">
          <ac:chgData name="Irina Chelysheva" userId="S::paed0719@ox.ac.uk::70f20620-b1f4-4d22-9961-a1a562e80ae7" providerId="AD" clId="Web-{34CD9A40-E442-18DD-999D-248DEBF3D7EA}" dt="2021-01-26T13:53:54.342" v="17"/>
          <ac:spMkLst>
            <pc:docMk/>
            <pc:sldMk cId="1864720922" sldId="309"/>
            <ac:spMk id="3" creationId="{B52EC207-7BC4-4C61-B508-83F00163FAAB}"/>
          </ac:spMkLst>
        </pc:spChg>
        <pc:picChg chg="add mod ord">
          <ac:chgData name="Irina Chelysheva" userId="S::paed0719@ox.ac.uk::70f20620-b1f4-4d22-9961-a1a562e80ae7" providerId="AD" clId="Web-{34CD9A40-E442-18DD-999D-248DEBF3D7EA}" dt="2021-01-26T14:06:00.668" v="154" actId="1076"/>
          <ac:picMkLst>
            <pc:docMk/>
            <pc:sldMk cId="1864720922" sldId="309"/>
            <ac:picMk id="4" creationId="{125A8F75-072D-472A-8612-36459C6E5912}"/>
          </ac:picMkLst>
        </pc:picChg>
      </pc:sldChg>
      <pc:sldChg chg="addSp delSp modSp new">
        <pc:chgData name="Irina Chelysheva" userId="S::paed0719@ox.ac.uk::70f20620-b1f4-4d22-9961-a1a562e80ae7" providerId="AD" clId="Web-{34CD9A40-E442-18DD-999D-248DEBF3D7EA}" dt="2021-01-26T14:13:10.708" v="297" actId="14100"/>
        <pc:sldMkLst>
          <pc:docMk/>
          <pc:sldMk cId="1922162984" sldId="310"/>
        </pc:sldMkLst>
        <pc:spChg chg="mod">
          <ac:chgData name="Irina Chelysheva" userId="S::paed0719@ox.ac.uk::70f20620-b1f4-4d22-9961-a1a562e80ae7" providerId="AD" clId="Web-{34CD9A40-E442-18DD-999D-248DEBF3D7EA}" dt="2021-01-26T13:57:42.784" v="55"/>
          <ac:spMkLst>
            <pc:docMk/>
            <pc:sldMk cId="1922162984" sldId="310"/>
            <ac:spMk id="2" creationId="{DF96986C-DD4F-438F-96B6-38662CCC338B}"/>
          </ac:spMkLst>
        </pc:spChg>
        <pc:spChg chg="del">
          <ac:chgData name="Irina Chelysheva" userId="S::paed0719@ox.ac.uk::70f20620-b1f4-4d22-9961-a1a562e80ae7" providerId="AD" clId="Web-{34CD9A40-E442-18DD-999D-248DEBF3D7EA}" dt="2021-01-26T13:57:21.580" v="49"/>
          <ac:spMkLst>
            <pc:docMk/>
            <pc:sldMk cId="1922162984" sldId="310"/>
            <ac:spMk id="3" creationId="{F13A32DE-9FDB-4D14-B90F-C3C1F76D0519}"/>
          </ac:spMkLst>
        </pc:spChg>
        <pc:picChg chg="add mod ord">
          <ac:chgData name="Irina Chelysheva" userId="S::paed0719@ox.ac.uk::70f20620-b1f4-4d22-9961-a1a562e80ae7" providerId="AD" clId="Web-{34CD9A40-E442-18DD-999D-248DEBF3D7EA}" dt="2021-01-26T14:13:10.708" v="297" actId="14100"/>
          <ac:picMkLst>
            <pc:docMk/>
            <pc:sldMk cId="1922162984" sldId="310"/>
            <ac:picMk id="4" creationId="{B659DCA8-8E13-4FEF-A217-271FFF901316}"/>
          </ac:picMkLst>
        </pc:picChg>
      </pc:sldChg>
      <pc:sldChg chg="addSp delSp modSp add ord replId">
        <pc:chgData name="Irina Chelysheva" userId="S::paed0719@ox.ac.uk::70f20620-b1f4-4d22-9961-a1a562e80ae7" providerId="AD" clId="Web-{34CD9A40-E442-18DD-999D-248DEBF3D7EA}" dt="2021-01-26T14:13:56.272" v="311" actId="1076"/>
        <pc:sldMkLst>
          <pc:docMk/>
          <pc:sldMk cId="224629901" sldId="311"/>
        </pc:sldMkLst>
        <pc:spChg chg="mod">
          <ac:chgData name="Irina Chelysheva" userId="S::paed0719@ox.ac.uk::70f20620-b1f4-4d22-9961-a1a562e80ae7" providerId="AD" clId="Web-{34CD9A40-E442-18DD-999D-248DEBF3D7EA}" dt="2021-01-26T14:13:56.272" v="311" actId="1076"/>
          <ac:spMkLst>
            <pc:docMk/>
            <pc:sldMk cId="224629901" sldId="311"/>
            <ac:spMk id="2" creationId="{9EF1CFBB-88BE-4F4C-9011-4495A104CE60}"/>
          </ac:spMkLst>
        </pc:spChg>
        <pc:spChg chg="add del mod">
          <ac:chgData name="Irina Chelysheva" userId="S::paed0719@ox.ac.uk::70f20620-b1f4-4d22-9961-a1a562e80ae7" providerId="AD" clId="Web-{34CD9A40-E442-18DD-999D-248DEBF3D7EA}" dt="2021-01-26T14:00:30.553" v="78"/>
          <ac:spMkLst>
            <pc:docMk/>
            <pc:sldMk cId="224629901" sldId="311"/>
            <ac:spMk id="5" creationId="{0EB39782-D5E7-4F78-9057-BFBADAC7AB09}"/>
          </ac:spMkLst>
        </pc:spChg>
        <pc:spChg chg="add mod">
          <ac:chgData name="Irina Chelysheva" userId="S::paed0719@ox.ac.uk::70f20620-b1f4-4d22-9961-a1a562e80ae7" providerId="AD" clId="Web-{34CD9A40-E442-18DD-999D-248DEBF3D7EA}" dt="2021-01-26T14:11:08.487" v="280" actId="20577"/>
          <ac:spMkLst>
            <pc:docMk/>
            <pc:sldMk cId="224629901" sldId="311"/>
            <ac:spMk id="6" creationId="{303AA629-6298-4A6A-81F9-55B58644EB1A}"/>
          </ac:spMkLst>
        </pc:spChg>
        <pc:spChg chg="add mod">
          <ac:chgData name="Irina Chelysheva" userId="S::paed0719@ox.ac.uk::70f20620-b1f4-4d22-9961-a1a562e80ae7" providerId="AD" clId="Web-{34CD9A40-E442-18DD-999D-248DEBF3D7EA}" dt="2021-01-26T14:11:55.941" v="288" actId="1076"/>
          <ac:spMkLst>
            <pc:docMk/>
            <pc:sldMk cId="224629901" sldId="311"/>
            <ac:spMk id="7" creationId="{4500822A-B0F6-47F9-9804-CAD858FEF8ED}"/>
          </ac:spMkLst>
        </pc:spChg>
        <pc:spChg chg="add mod">
          <ac:chgData name="Irina Chelysheva" userId="S::paed0719@ox.ac.uk::70f20620-b1f4-4d22-9961-a1a562e80ae7" providerId="AD" clId="Web-{34CD9A40-E442-18DD-999D-248DEBF3D7EA}" dt="2021-01-26T14:07:36.186" v="199" actId="1076"/>
          <ac:spMkLst>
            <pc:docMk/>
            <pc:sldMk cId="224629901" sldId="311"/>
            <ac:spMk id="8" creationId="{0BBF3EC4-B12D-43E1-BEF9-AE32990EE558}"/>
          </ac:spMkLst>
        </pc:spChg>
        <pc:spChg chg="add mod">
          <ac:chgData name="Irina Chelysheva" userId="S::paed0719@ox.ac.uk::70f20620-b1f4-4d22-9961-a1a562e80ae7" providerId="AD" clId="Web-{34CD9A40-E442-18DD-999D-248DEBF3D7EA}" dt="2021-01-26T14:12:54.833" v="296" actId="20577"/>
          <ac:spMkLst>
            <pc:docMk/>
            <pc:sldMk cId="224629901" sldId="311"/>
            <ac:spMk id="9" creationId="{E4D00CD0-AC1B-4089-9903-2792A4249455}"/>
          </ac:spMkLst>
        </pc:spChg>
        <pc:spChg chg="add mod">
          <ac:chgData name="Irina Chelysheva" userId="S::paed0719@ox.ac.uk::70f20620-b1f4-4d22-9961-a1a562e80ae7" providerId="AD" clId="Web-{34CD9A40-E442-18DD-999D-248DEBF3D7EA}" dt="2021-01-26T14:13:36.928" v="307" actId="14100"/>
          <ac:spMkLst>
            <pc:docMk/>
            <pc:sldMk cId="224629901" sldId="311"/>
            <ac:spMk id="10" creationId="{858AA518-FE18-4A6D-96FC-095F02311FA0}"/>
          </ac:spMkLst>
        </pc:spChg>
        <pc:picChg chg="del">
          <ac:chgData name="Irina Chelysheva" userId="S::paed0719@ox.ac.uk::70f20620-b1f4-4d22-9961-a1a562e80ae7" providerId="AD" clId="Web-{34CD9A40-E442-18DD-999D-248DEBF3D7EA}" dt="2021-01-26T14:00:13.083" v="69"/>
          <ac:picMkLst>
            <pc:docMk/>
            <pc:sldMk cId="224629901" sldId="311"/>
            <ac:picMk id="4" creationId="{125A8F75-072D-472A-8612-36459C6E5912}"/>
          </ac:picMkLst>
        </pc:picChg>
      </pc:sldChg>
      <pc:sldChg chg="modSp new del">
        <pc:chgData name="Irina Chelysheva" userId="S::paed0719@ox.ac.uk::70f20620-b1f4-4d22-9961-a1a562e80ae7" providerId="AD" clId="Web-{34CD9A40-E442-18DD-999D-248DEBF3D7EA}" dt="2021-01-26T14:25:35.067" v="323"/>
        <pc:sldMkLst>
          <pc:docMk/>
          <pc:sldMk cId="3678295389" sldId="312"/>
        </pc:sldMkLst>
        <pc:spChg chg="mod">
          <ac:chgData name="Irina Chelysheva" userId="S::paed0719@ox.ac.uk::70f20620-b1f4-4d22-9961-a1a562e80ae7" providerId="AD" clId="Web-{34CD9A40-E442-18DD-999D-248DEBF3D7EA}" dt="2021-01-26T14:25:20.707" v="321" actId="20577"/>
          <ac:spMkLst>
            <pc:docMk/>
            <pc:sldMk cId="3678295389" sldId="312"/>
            <ac:spMk id="2" creationId="{4CE66009-62A0-4C5F-A46F-2AAABF08B419}"/>
          </ac:spMkLst>
        </pc:spChg>
      </pc:sldChg>
      <pc:sldChg chg="addSp delSp modSp add ord replId">
        <pc:chgData name="Irina Chelysheva" userId="S::paed0719@ox.ac.uk::70f20620-b1f4-4d22-9961-a1a562e80ae7" providerId="AD" clId="Web-{34CD9A40-E442-18DD-999D-248DEBF3D7EA}" dt="2021-01-26T16:41:05.522" v="1232" actId="20577"/>
        <pc:sldMkLst>
          <pc:docMk/>
          <pc:sldMk cId="880328243" sldId="313"/>
        </pc:sldMkLst>
        <pc:spChg chg="mod">
          <ac:chgData name="Irina Chelysheva" userId="S::paed0719@ox.ac.uk::70f20620-b1f4-4d22-9961-a1a562e80ae7" providerId="AD" clId="Web-{34CD9A40-E442-18DD-999D-248DEBF3D7EA}" dt="2021-01-26T14:25:42.645" v="327" actId="20577"/>
          <ac:spMkLst>
            <pc:docMk/>
            <pc:sldMk cId="880328243" sldId="313"/>
            <ac:spMk id="2" creationId="{EC84C91D-5C9A-4516-BC67-968A5870A641}"/>
          </ac:spMkLst>
        </pc:spChg>
        <pc:spChg chg="add mod">
          <ac:chgData name="Irina Chelysheva" userId="S::paed0719@ox.ac.uk::70f20620-b1f4-4d22-9961-a1a562e80ae7" providerId="AD" clId="Web-{34CD9A40-E442-18DD-999D-248DEBF3D7EA}" dt="2021-01-26T14:44:23.698" v="556" actId="1076"/>
          <ac:spMkLst>
            <pc:docMk/>
            <pc:sldMk cId="880328243" sldId="313"/>
            <ac:spMk id="3" creationId="{6B435305-FB76-4B7A-8E2E-CA0B6B78F77E}"/>
          </ac:spMkLst>
        </pc:spChg>
        <pc:spChg chg="add mod">
          <ac:chgData name="Irina Chelysheva" userId="S::paed0719@ox.ac.uk::70f20620-b1f4-4d22-9961-a1a562e80ae7" providerId="AD" clId="Web-{34CD9A40-E442-18DD-999D-248DEBF3D7EA}" dt="2021-01-26T15:57:53.601" v="661" actId="1076"/>
          <ac:spMkLst>
            <pc:docMk/>
            <pc:sldMk cId="880328243" sldId="313"/>
            <ac:spMk id="4" creationId="{01DEC2C5-6FAB-43A5-9500-BFB5A1EF9503}"/>
          </ac:spMkLst>
        </pc:spChg>
        <pc:spChg chg="del mod">
          <ac:chgData name="Irina Chelysheva" userId="S::paed0719@ox.ac.uk::70f20620-b1f4-4d22-9961-a1a562e80ae7" providerId="AD" clId="Web-{34CD9A40-E442-18DD-999D-248DEBF3D7EA}" dt="2021-01-26T14:34:31.031" v="398"/>
          <ac:spMkLst>
            <pc:docMk/>
            <pc:sldMk cId="880328243" sldId="313"/>
            <ac:spMk id="5" creationId="{C8DE91E3-392B-4472-AB71-43F25AF08411}"/>
          </ac:spMkLst>
        </pc:spChg>
        <pc:spChg chg="del">
          <ac:chgData name="Irina Chelysheva" userId="S::paed0719@ox.ac.uk::70f20620-b1f4-4d22-9961-a1a562e80ae7" providerId="AD" clId="Web-{34CD9A40-E442-18DD-999D-248DEBF3D7EA}" dt="2021-01-26T14:34:28.030" v="396"/>
          <ac:spMkLst>
            <pc:docMk/>
            <pc:sldMk cId="880328243" sldId="313"/>
            <ac:spMk id="6" creationId="{A0C468C7-70DC-4024-8821-4A448ADB3AE3}"/>
          </ac:spMkLst>
        </pc:spChg>
        <pc:spChg chg="mod">
          <ac:chgData name="Irina Chelysheva" userId="S::paed0719@ox.ac.uk::70f20620-b1f4-4d22-9961-a1a562e80ae7" providerId="AD" clId="Web-{34CD9A40-E442-18DD-999D-248DEBF3D7EA}" dt="2021-01-26T16:41:05.522" v="1232" actId="20577"/>
          <ac:spMkLst>
            <pc:docMk/>
            <pc:sldMk cId="880328243" sldId="313"/>
            <ac:spMk id="81" creationId="{611C538F-5103-48AE-835F-53789A0B5FE3}"/>
          </ac:spMkLst>
        </pc:spChg>
      </pc:sldChg>
      <pc:sldChg chg="addSp delSp modSp new">
        <pc:chgData name="Irina Chelysheva" userId="S::paed0719@ox.ac.uk::70f20620-b1f4-4d22-9961-a1a562e80ae7" providerId="AD" clId="Web-{34CD9A40-E442-18DD-999D-248DEBF3D7EA}" dt="2021-01-26T16:42:08.367" v="1238" actId="20577"/>
        <pc:sldMkLst>
          <pc:docMk/>
          <pc:sldMk cId="992234912" sldId="314"/>
        </pc:sldMkLst>
        <pc:spChg chg="mod">
          <ac:chgData name="Irina Chelysheva" userId="S::paed0719@ox.ac.uk::70f20620-b1f4-4d22-9961-a1a562e80ae7" providerId="AD" clId="Web-{34CD9A40-E442-18DD-999D-248DEBF3D7EA}" dt="2021-01-26T16:06:38.196" v="726"/>
          <ac:spMkLst>
            <pc:docMk/>
            <pc:sldMk cId="992234912" sldId="314"/>
            <ac:spMk id="2" creationId="{4BCF2164-2D77-4FDC-B8FA-9330C3177395}"/>
          </ac:spMkLst>
        </pc:spChg>
        <pc:spChg chg="del mod">
          <ac:chgData name="Irina Chelysheva" userId="S::paed0719@ox.ac.uk::70f20620-b1f4-4d22-9961-a1a562e80ae7" providerId="AD" clId="Web-{34CD9A40-E442-18DD-999D-248DEBF3D7EA}" dt="2021-01-26T14:54:39.508" v="585"/>
          <ac:spMkLst>
            <pc:docMk/>
            <pc:sldMk cId="992234912" sldId="314"/>
            <ac:spMk id="3" creationId="{0FF650CE-1C7D-454B-9313-EC1C90DB1FB0}"/>
          </ac:spMkLst>
        </pc:spChg>
        <pc:spChg chg="add mod">
          <ac:chgData name="Irina Chelysheva" userId="S::paed0719@ox.ac.uk::70f20620-b1f4-4d22-9961-a1a562e80ae7" providerId="AD" clId="Web-{34CD9A40-E442-18DD-999D-248DEBF3D7EA}" dt="2021-01-26T16:06:09.668" v="722" actId="20577"/>
          <ac:spMkLst>
            <pc:docMk/>
            <pc:sldMk cId="992234912" sldId="314"/>
            <ac:spMk id="3" creationId="{A42BA756-BD19-4F05-9EF0-E938550153D8}"/>
          </ac:spMkLst>
        </pc:spChg>
        <pc:spChg chg="add mod">
          <ac:chgData name="Irina Chelysheva" userId="S::paed0719@ox.ac.uk::70f20620-b1f4-4d22-9961-a1a562e80ae7" providerId="AD" clId="Web-{34CD9A40-E442-18DD-999D-248DEBF3D7EA}" dt="2021-01-26T16:15:04.236" v="976"/>
          <ac:spMkLst>
            <pc:docMk/>
            <pc:sldMk cId="992234912" sldId="314"/>
            <ac:spMk id="4" creationId="{E5249CDA-28C3-43F1-9B97-319450ED32EC}"/>
          </ac:spMkLst>
        </pc:spChg>
        <pc:spChg chg="add del">
          <ac:chgData name="Irina Chelysheva" userId="S::paed0719@ox.ac.uk::70f20620-b1f4-4d22-9961-a1a562e80ae7" providerId="AD" clId="Web-{34CD9A40-E442-18DD-999D-248DEBF3D7EA}" dt="2021-01-26T14:54:58.664" v="589"/>
          <ac:spMkLst>
            <pc:docMk/>
            <pc:sldMk cId="992234912" sldId="314"/>
            <ac:spMk id="5" creationId="{14319A53-DE1C-4AE1-A35F-E38EC72E6869}"/>
          </ac:spMkLst>
        </pc:spChg>
        <pc:spChg chg="add del mod">
          <ac:chgData name="Irina Chelysheva" userId="S::paed0719@ox.ac.uk::70f20620-b1f4-4d22-9961-a1a562e80ae7" providerId="AD" clId="Web-{34CD9A40-E442-18DD-999D-248DEBF3D7EA}" dt="2021-01-26T16:17:09.801" v="1018"/>
          <ac:spMkLst>
            <pc:docMk/>
            <pc:sldMk cId="992234912" sldId="314"/>
            <ac:spMk id="5" creationId="{B0A3282D-147A-4C08-9C60-87CA5583BE9B}"/>
          </ac:spMkLst>
        </pc:spChg>
        <pc:spChg chg="add mod">
          <ac:chgData name="Irina Chelysheva" userId="S::paed0719@ox.ac.uk::70f20620-b1f4-4d22-9961-a1a562e80ae7" providerId="AD" clId="Web-{34CD9A40-E442-18DD-999D-248DEBF3D7EA}" dt="2021-01-26T16:18:18.303" v="1051" actId="20577"/>
          <ac:spMkLst>
            <pc:docMk/>
            <pc:sldMk cId="992234912" sldId="314"/>
            <ac:spMk id="6" creationId="{954B9661-A94C-47BA-B69C-33988AB3AF4D}"/>
          </ac:spMkLst>
        </pc:spChg>
        <pc:spChg chg="add del mod">
          <ac:chgData name="Irina Chelysheva" userId="S::paed0719@ox.ac.uk::70f20620-b1f4-4d22-9961-a1a562e80ae7" providerId="AD" clId="Web-{34CD9A40-E442-18DD-999D-248DEBF3D7EA}" dt="2021-01-26T14:55:02.320" v="591"/>
          <ac:spMkLst>
            <pc:docMk/>
            <pc:sldMk cId="992234912" sldId="314"/>
            <ac:spMk id="6" creationId="{A0EDE11F-3EBE-44C8-BA82-CB75FCCA7E5A}"/>
          </ac:spMkLst>
        </pc:spChg>
        <pc:spChg chg="add del mod">
          <ac:chgData name="Irina Chelysheva" userId="S::paed0719@ox.ac.uk::70f20620-b1f4-4d22-9961-a1a562e80ae7" providerId="AD" clId="Web-{34CD9A40-E442-18DD-999D-248DEBF3D7EA}" dt="2021-01-26T16:22:26.355" v="1107"/>
          <ac:spMkLst>
            <pc:docMk/>
            <pc:sldMk cId="992234912" sldId="314"/>
            <ac:spMk id="7" creationId="{11A7E160-22C3-4038-8100-AC64AAF84B95}"/>
          </ac:spMkLst>
        </pc:spChg>
        <pc:spChg chg="add del mod">
          <ac:chgData name="Irina Chelysheva" userId="S::paed0719@ox.ac.uk::70f20620-b1f4-4d22-9961-a1a562e80ae7" providerId="AD" clId="Web-{34CD9A40-E442-18DD-999D-248DEBF3D7EA}" dt="2021-01-26T16:21:17.354" v="1099" actId="20577"/>
          <ac:spMkLst>
            <pc:docMk/>
            <pc:sldMk cId="992234912" sldId="314"/>
            <ac:spMk id="8" creationId="{D347FD40-DC34-421B-B6B2-6236B8FAC796}"/>
          </ac:spMkLst>
        </pc:spChg>
        <pc:spChg chg="add del mod">
          <ac:chgData name="Irina Chelysheva" userId="S::paed0719@ox.ac.uk::70f20620-b1f4-4d22-9961-a1a562e80ae7" providerId="AD" clId="Web-{34CD9A40-E442-18DD-999D-248DEBF3D7EA}" dt="2021-01-26T16:20:11.555" v="1063"/>
          <ac:spMkLst>
            <pc:docMk/>
            <pc:sldMk cId="992234912" sldId="314"/>
            <ac:spMk id="9" creationId="{EFCDB87E-2547-425A-83A8-ED5AA51A9CA7}"/>
          </ac:spMkLst>
        </pc:spChg>
        <pc:spChg chg="add mod">
          <ac:chgData name="Irina Chelysheva" userId="S::paed0719@ox.ac.uk::70f20620-b1f4-4d22-9961-a1a562e80ae7" providerId="AD" clId="Web-{34CD9A40-E442-18DD-999D-248DEBF3D7EA}" dt="2021-01-26T16:22:15.777" v="1105" actId="1076"/>
          <ac:spMkLst>
            <pc:docMk/>
            <pc:sldMk cId="992234912" sldId="314"/>
            <ac:spMk id="10" creationId="{175E097A-4F27-48AF-8C73-C71BAA1ED3D8}"/>
          </ac:spMkLst>
        </pc:spChg>
        <pc:spChg chg="add mod">
          <ac:chgData name="Irina Chelysheva" userId="S::paed0719@ox.ac.uk::70f20620-b1f4-4d22-9961-a1a562e80ae7" providerId="AD" clId="Web-{34CD9A40-E442-18DD-999D-248DEBF3D7EA}" dt="2021-01-26T16:42:08.367" v="1238" actId="20577"/>
          <ac:spMkLst>
            <pc:docMk/>
            <pc:sldMk cId="992234912" sldId="314"/>
            <ac:spMk id="11" creationId="{E1D3A741-A3FE-4051-883A-3F0121297648}"/>
          </ac:spMkLst>
        </pc:spChg>
      </pc:sldChg>
      <pc:sldChg chg="modSp new del">
        <pc:chgData name="Irina Chelysheva" userId="S::paed0719@ox.ac.uk::70f20620-b1f4-4d22-9961-a1a562e80ae7" providerId="AD" clId="Web-{34CD9A40-E442-18DD-999D-248DEBF3D7EA}" dt="2021-01-26T14:38:44.801" v="424"/>
        <pc:sldMkLst>
          <pc:docMk/>
          <pc:sldMk cId="296000850" sldId="315"/>
        </pc:sldMkLst>
        <pc:spChg chg="mod">
          <ac:chgData name="Irina Chelysheva" userId="S::paed0719@ox.ac.uk::70f20620-b1f4-4d22-9961-a1a562e80ae7" providerId="AD" clId="Web-{34CD9A40-E442-18DD-999D-248DEBF3D7EA}" dt="2021-01-26T14:38:11.269" v="423" actId="20577"/>
          <ac:spMkLst>
            <pc:docMk/>
            <pc:sldMk cId="296000850" sldId="315"/>
            <ac:spMk id="2" creationId="{FC87C39A-95AB-41C3-A332-29A23B2CECAD}"/>
          </ac:spMkLst>
        </pc:spChg>
      </pc:sldChg>
      <pc:sldChg chg="modSp new">
        <pc:chgData name="Irina Chelysheva" userId="S::paed0719@ox.ac.uk::70f20620-b1f4-4d22-9961-a1a562e80ae7" providerId="AD" clId="Web-{34CD9A40-E442-18DD-999D-248DEBF3D7EA}" dt="2021-01-26T16:05:24.394" v="712" actId="1076"/>
        <pc:sldMkLst>
          <pc:docMk/>
          <pc:sldMk cId="3259373226" sldId="315"/>
        </pc:sldMkLst>
        <pc:spChg chg="mod">
          <ac:chgData name="Irina Chelysheva" userId="S::paed0719@ox.ac.uk::70f20620-b1f4-4d22-9961-a1a562e80ae7" providerId="AD" clId="Web-{34CD9A40-E442-18DD-999D-248DEBF3D7EA}" dt="2021-01-26T16:05:24.394" v="712" actId="1076"/>
          <ac:spMkLst>
            <pc:docMk/>
            <pc:sldMk cId="3259373226" sldId="315"/>
            <ac:spMk id="2" creationId="{DC8F1587-8079-4B83-A39C-422FDF4186BC}"/>
          </ac:spMkLst>
        </pc:spChg>
        <pc:spChg chg="mod">
          <ac:chgData name="Irina Chelysheva" userId="S::paed0719@ox.ac.uk::70f20620-b1f4-4d22-9961-a1a562e80ae7" providerId="AD" clId="Web-{34CD9A40-E442-18DD-999D-248DEBF3D7EA}" dt="2021-01-26T16:00:59.746" v="710"/>
          <ac:spMkLst>
            <pc:docMk/>
            <pc:sldMk cId="3259373226" sldId="315"/>
            <ac:spMk id="3" creationId="{3C373940-973B-4273-AE22-85ABF94557FD}"/>
          </ac:spMkLst>
        </pc:spChg>
      </pc:sldChg>
      <pc:sldChg chg="addSp delSp modSp add replId">
        <pc:chgData name="Irina Chelysheva" userId="S::paed0719@ox.ac.uk::70f20620-b1f4-4d22-9961-a1a562e80ae7" providerId="AD" clId="Web-{34CD9A40-E442-18DD-999D-248DEBF3D7EA}" dt="2021-01-26T16:41:45.648" v="1233" actId="20577"/>
        <pc:sldMkLst>
          <pc:docMk/>
          <pc:sldMk cId="1482918458" sldId="316"/>
        </pc:sldMkLst>
        <pc:spChg chg="mod">
          <ac:chgData name="Irina Chelysheva" userId="S::paed0719@ox.ac.uk::70f20620-b1f4-4d22-9961-a1a562e80ae7" providerId="AD" clId="Web-{34CD9A40-E442-18DD-999D-248DEBF3D7EA}" dt="2021-01-26T16:38:07.831" v="1207" actId="20577"/>
          <ac:spMkLst>
            <pc:docMk/>
            <pc:sldMk cId="1482918458" sldId="316"/>
            <ac:spMk id="2" creationId="{4BCF2164-2D77-4FDC-B8FA-9330C3177395}"/>
          </ac:spMkLst>
        </pc:spChg>
        <pc:spChg chg="del">
          <ac:chgData name="Irina Chelysheva" userId="S::paed0719@ox.ac.uk::70f20620-b1f4-4d22-9961-a1a562e80ae7" providerId="AD" clId="Web-{34CD9A40-E442-18DD-999D-248DEBF3D7EA}" dt="2021-01-26T16:31:17.149" v="1127"/>
          <ac:spMkLst>
            <pc:docMk/>
            <pc:sldMk cId="1482918458" sldId="316"/>
            <ac:spMk id="3" creationId="{A42BA756-BD19-4F05-9EF0-E938550153D8}"/>
          </ac:spMkLst>
        </pc:spChg>
        <pc:spChg chg="del">
          <ac:chgData name="Irina Chelysheva" userId="S::paed0719@ox.ac.uk::70f20620-b1f4-4d22-9961-a1a562e80ae7" providerId="AD" clId="Web-{34CD9A40-E442-18DD-999D-248DEBF3D7EA}" dt="2021-01-26T16:31:17.149" v="1128"/>
          <ac:spMkLst>
            <pc:docMk/>
            <pc:sldMk cId="1482918458" sldId="316"/>
            <ac:spMk id="4" creationId="{E5249CDA-28C3-43F1-9B97-319450ED32EC}"/>
          </ac:spMkLst>
        </pc:spChg>
        <pc:spChg chg="add mod">
          <ac:chgData name="Irina Chelysheva" userId="S::paed0719@ox.ac.uk::70f20620-b1f4-4d22-9961-a1a562e80ae7" providerId="AD" clId="Web-{34CD9A40-E442-18DD-999D-248DEBF3D7EA}" dt="2021-01-26T16:41:45.648" v="1233" actId="20577"/>
          <ac:spMkLst>
            <pc:docMk/>
            <pc:sldMk cId="1482918458" sldId="316"/>
            <ac:spMk id="5" creationId="{F5F1FB91-1807-4BB2-8EF5-0ADB6CA9B9CE}"/>
          </ac:spMkLst>
        </pc:spChg>
        <pc:spChg chg="del">
          <ac:chgData name="Irina Chelysheva" userId="S::paed0719@ox.ac.uk::70f20620-b1f4-4d22-9961-a1a562e80ae7" providerId="AD" clId="Web-{34CD9A40-E442-18DD-999D-248DEBF3D7EA}" dt="2021-01-26T16:31:17.149" v="1126"/>
          <ac:spMkLst>
            <pc:docMk/>
            <pc:sldMk cId="1482918458" sldId="316"/>
            <ac:spMk id="6" creationId="{954B9661-A94C-47BA-B69C-33988AB3AF4D}"/>
          </ac:spMkLst>
        </pc:spChg>
        <pc:spChg chg="mod">
          <ac:chgData name="Irina Chelysheva" userId="S::paed0719@ox.ac.uk::70f20620-b1f4-4d22-9961-a1a562e80ae7" providerId="AD" clId="Web-{34CD9A40-E442-18DD-999D-248DEBF3D7EA}" dt="2021-01-26T16:31:31.649" v="1136" actId="1076"/>
          <ac:spMkLst>
            <pc:docMk/>
            <pc:sldMk cId="1482918458" sldId="316"/>
            <ac:spMk id="7" creationId="{11A7E160-22C3-4038-8100-AC64AAF84B95}"/>
          </ac:spMkLst>
        </pc:spChg>
        <pc:spChg chg="del">
          <ac:chgData name="Irina Chelysheva" userId="S::paed0719@ox.ac.uk::70f20620-b1f4-4d22-9961-a1a562e80ae7" providerId="AD" clId="Web-{34CD9A40-E442-18DD-999D-248DEBF3D7EA}" dt="2021-01-26T16:31:17.149" v="1125"/>
          <ac:spMkLst>
            <pc:docMk/>
            <pc:sldMk cId="1482918458" sldId="316"/>
            <ac:spMk id="8" creationId="{D347FD40-DC34-421B-B6B2-6236B8FAC796}"/>
          </ac:spMkLst>
        </pc:spChg>
        <pc:spChg chg="add del mod">
          <ac:chgData name="Irina Chelysheva" userId="S::paed0719@ox.ac.uk::70f20620-b1f4-4d22-9961-a1a562e80ae7" providerId="AD" clId="Web-{34CD9A40-E442-18DD-999D-248DEBF3D7EA}" dt="2021-01-26T16:35:51.577" v="1188"/>
          <ac:spMkLst>
            <pc:docMk/>
            <pc:sldMk cId="1482918458" sldId="316"/>
            <ac:spMk id="9" creationId="{5DA18FBE-BB4D-440E-91CB-5297A6F1B926}"/>
          </ac:spMkLst>
        </pc:spChg>
        <pc:spChg chg="del">
          <ac:chgData name="Irina Chelysheva" userId="S::paed0719@ox.ac.uk::70f20620-b1f4-4d22-9961-a1a562e80ae7" providerId="AD" clId="Web-{34CD9A40-E442-18DD-999D-248DEBF3D7EA}" dt="2021-01-26T16:31:17.149" v="1124"/>
          <ac:spMkLst>
            <pc:docMk/>
            <pc:sldMk cId="1482918458" sldId="316"/>
            <ac:spMk id="10" creationId="{175E097A-4F27-48AF-8C73-C71BAA1ED3D8}"/>
          </ac:spMkLst>
        </pc:spChg>
        <pc:spChg chg="add mod">
          <ac:chgData name="Irina Chelysheva" userId="S::paed0719@ox.ac.uk::70f20620-b1f4-4d22-9961-a1a562e80ae7" providerId="AD" clId="Web-{34CD9A40-E442-18DD-999D-248DEBF3D7EA}" dt="2021-01-26T16:35:19.545" v="1171" actId="20577"/>
          <ac:spMkLst>
            <pc:docMk/>
            <pc:sldMk cId="1482918458" sldId="316"/>
            <ac:spMk id="11" creationId="{D9E72773-3DDE-46B8-B1F9-18CFD956E883}"/>
          </ac:spMkLst>
        </pc:spChg>
        <pc:spChg chg="add mod">
          <ac:chgData name="Irina Chelysheva" userId="S::paed0719@ox.ac.uk::70f20620-b1f4-4d22-9961-a1a562e80ae7" providerId="AD" clId="Web-{34CD9A40-E442-18DD-999D-248DEBF3D7EA}" dt="2021-01-26T16:38:03.424" v="1206" actId="20577"/>
          <ac:spMkLst>
            <pc:docMk/>
            <pc:sldMk cId="1482918458" sldId="316"/>
            <ac:spMk id="13" creationId="{27425623-D2DA-46B1-86D0-F69A555DAAFA}"/>
          </ac:spMkLst>
        </pc:spChg>
      </pc:sldChg>
      <pc:sldChg chg="del ord">
        <pc:chgData name="Irina Chelysheva" userId="S::paed0719@ox.ac.uk::70f20620-b1f4-4d22-9961-a1a562e80ae7" providerId="AD" clId="Web-{34CD9A40-E442-18DD-999D-248DEBF3D7EA}" dt="2021-01-26T18:53:34.371" v="1242"/>
        <pc:sldMkLst>
          <pc:docMk/>
          <pc:sldMk cId="1924968013" sldId="317"/>
        </pc:sldMkLst>
      </pc:sldChg>
      <pc:sldChg chg="addSp modSp add ord replId">
        <pc:chgData name="Irina Chelysheva" userId="S::paed0719@ox.ac.uk::70f20620-b1f4-4d22-9961-a1a562e80ae7" providerId="AD" clId="Web-{34CD9A40-E442-18DD-999D-248DEBF3D7EA}" dt="2021-01-26T19:33:51.807" v="1271" actId="1076"/>
        <pc:sldMkLst>
          <pc:docMk/>
          <pc:sldMk cId="1619654325" sldId="318"/>
        </pc:sldMkLst>
        <pc:spChg chg="mod">
          <ac:chgData name="Irina Chelysheva" userId="S::paed0719@ox.ac.uk::70f20620-b1f4-4d22-9961-a1a562e80ae7" providerId="AD" clId="Web-{34CD9A40-E442-18DD-999D-248DEBF3D7EA}" dt="2021-01-26T19:32:22.899" v="1249" actId="20577"/>
          <ac:spMkLst>
            <pc:docMk/>
            <pc:sldMk cId="1619654325" sldId="318"/>
            <ac:spMk id="2" creationId="{F555FB54-7145-41A4-B7AC-80E889E6930E}"/>
          </ac:spMkLst>
        </pc:spChg>
        <pc:spChg chg="add mod">
          <ac:chgData name="Irina Chelysheva" userId="S::paed0719@ox.ac.uk::70f20620-b1f4-4d22-9961-a1a562e80ae7" providerId="AD" clId="Web-{34CD9A40-E442-18DD-999D-248DEBF3D7EA}" dt="2021-01-26T19:33:51.807" v="1271" actId="1076"/>
          <ac:spMkLst>
            <pc:docMk/>
            <pc:sldMk cId="1619654325" sldId="318"/>
            <ac:spMk id="6" creationId="{29A1180F-7D7E-453B-86CE-C092E2107653}"/>
          </ac:spMkLst>
        </pc:spChg>
      </pc:sldChg>
      <pc:sldChg chg="add replId">
        <pc:chgData name="Irina Chelysheva" userId="S::paed0719@ox.ac.uk::70f20620-b1f4-4d22-9961-a1a562e80ae7" providerId="AD" clId="Web-{34CD9A40-E442-18DD-999D-248DEBF3D7EA}" dt="2021-01-26T19:34:12.823" v="1273"/>
        <pc:sldMkLst>
          <pc:docMk/>
          <pc:sldMk cId="1438538008" sldId="319"/>
        </pc:sldMkLst>
      </pc:sldChg>
      <pc:sldChg chg="add del replId">
        <pc:chgData name="Irina Chelysheva" userId="S::paed0719@ox.ac.uk::70f20620-b1f4-4d22-9961-a1a562e80ae7" providerId="AD" clId="Web-{34CD9A40-E442-18DD-999D-248DEBF3D7EA}" dt="2021-01-26T19:34:05.635" v="1272"/>
        <pc:sldMkLst>
          <pc:docMk/>
          <pc:sldMk cId="1826825519" sldId="319"/>
        </pc:sldMkLst>
      </pc:sldChg>
      <pc:sldChg chg="addSp delSp modSp new">
        <pc:chgData name="Irina Chelysheva" userId="S::paed0719@ox.ac.uk::70f20620-b1f4-4d22-9961-a1a562e80ae7" providerId="AD" clId="Web-{34CD9A40-E442-18DD-999D-248DEBF3D7EA}" dt="2021-01-26T21:55:22.484" v="1352"/>
        <pc:sldMkLst>
          <pc:docMk/>
          <pc:sldMk cId="1389826362" sldId="320"/>
        </pc:sldMkLst>
        <pc:spChg chg="mod">
          <ac:chgData name="Irina Chelysheva" userId="S::paed0719@ox.ac.uk::70f20620-b1f4-4d22-9961-a1a562e80ae7" providerId="AD" clId="Web-{34CD9A40-E442-18DD-999D-248DEBF3D7EA}" dt="2021-01-26T21:55:22.484" v="1352"/>
          <ac:spMkLst>
            <pc:docMk/>
            <pc:sldMk cId="1389826362" sldId="320"/>
            <ac:spMk id="2" creationId="{B0C0163E-90B1-4691-9F06-838B95CBED1B}"/>
          </ac:spMkLst>
        </pc:spChg>
        <pc:spChg chg="del">
          <ac:chgData name="Irina Chelysheva" userId="S::paed0719@ox.ac.uk::70f20620-b1f4-4d22-9961-a1a562e80ae7" providerId="AD" clId="Web-{34CD9A40-E442-18DD-999D-248DEBF3D7EA}" dt="2021-01-26T21:26:11.325" v="1280"/>
          <ac:spMkLst>
            <pc:docMk/>
            <pc:sldMk cId="1389826362" sldId="320"/>
            <ac:spMk id="3" creationId="{851D3819-31B5-4C32-BD20-9B7AB8A514F8}"/>
          </ac:spMkLst>
        </pc:spChg>
        <pc:spChg chg="add mod">
          <ac:chgData name="Irina Chelysheva" userId="S::paed0719@ox.ac.uk::70f20620-b1f4-4d22-9961-a1a562e80ae7" providerId="AD" clId="Web-{34CD9A40-E442-18DD-999D-248DEBF3D7EA}" dt="2021-01-26T21:28:33.952" v="1296" actId="14100"/>
          <ac:spMkLst>
            <pc:docMk/>
            <pc:sldMk cId="1389826362" sldId="320"/>
            <ac:spMk id="5" creationId="{4EA44F0C-AF29-4DC9-A9C9-61763DE108A0}"/>
          </ac:spMkLst>
        </pc:spChg>
        <pc:picChg chg="add mod">
          <ac:chgData name="Irina Chelysheva" userId="S::paed0719@ox.ac.uk::70f20620-b1f4-4d22-9961-a1a562e80ae7" providerId="AD" clId="Web-{34CD9A40-E442-18DD-999D-248DEBF3D7EA}" dt="2021-01-26T21:28:41.624" v="1297" actId="1076"/>
          <ac:picMkLst>
            <pc:docMk/>
            <pc:sldMk cId="1389826362" sldId="320"/>
            <ac:picMk id="4" creationId="{A08E4A0F-87B3-4866-A27C-E31F74A6D808}"/>
          </ac:picMkLst>
        </pc:picChg>
      </pc:sldChg>
      <pc:sldChg chg="addSp delSp modSp new">
        <pc:chgData name="Irina Chelysheva" userId="S::paed0719@ox.ac.uk::70f20620-b1f4-4d22-9961-a1a562e80ae7" providerId="AD" clId="Web-{34CD9A40-E442-18DD-999D-248DEBF3D7EA}" dt="2021-01-26T21:55:22.453" v="1351"/>
        <pc:sldMkLst>
          <pc:docMk/>
          <pc:sldMk cId="3551213215" sldId="321"/>
        </pc:sldMkLst>
        <pc:spChg chg="mod">
          <ac:chgData name="Irina Chelysheva" userId="S::paed0719@ox.ac.uk::70f20620-b1f4-4d22-9961-a1a562e80ae7" providerId="AD" clId="Web-{34CD9A40-E442-18DD-999D-248DEBF3D7EA}" dt="2021-01-26T21:55:22.453" v="1351"/>
          <ac:spMkLst>
            <pc:docMk/>
            <pc:sldMk cId="3551213215" sldId="321"/>
            <ac:spMk id="2" creationId="{3D81BFE0-2EA4-4592-9D63-B72F9A0E9E32}"/>
          </ac:spMkLst>
        </pc:spChg>
        <pc:spChg chg="del">
          <ac:chgData name="Irina Chelysheva" userId="S::paed0719@ox.ac.uk::70f20620-b1f4-4d22-9961-a1a562e80ae7" providerId="AD" clId="Web-{34CD9A40-E442-18DD-999D-248DEBF3D7EA}" dt="2021-01-26T21:30:21.845" v="1304"/>
          <ac:spMkLst>
            <pc:docMk/>
            <pc:sldMk cId="3551213215" sldId="321"/>
            <ac:spMk id="3" creationId="{F9CD83B7-2F2B-4CA2-AD12-2F2954DD99DB}"/>
          </ac:spMkLst>
        </pc:spChg>
        <pc:spChg chg="add mod">
          <ac:chgData name="Irina Chelysheva" userId="S::paed0719@ox.ac.uk::70f20620-b1f4-4d22-9961-a1a562e80ae7" providerId="AD" clId="Web-{34CD9A40-E442-18DD-999D-248DEBF3D7EA}" dt="2021-01-26T21:33:40.536" v="1327" actId="1076"/>
          <ac:spMkLst>
            <pc:docMk/>
            <pc:sldMk cId="3551213215" sldId="321"/>
            <ac:spMk id="5" creationId="{C8AA1CF1-DA90-4596-A5A6-0A45B9779BD3}"/>
          </ac:spMkLst>
        </pc:spChg>
        <pc:spChg chg="add mod">
          <ac:chgData name="Irina Chelysheva" userId="S::paed0719@ox.ac.uk::70f20620-b1f4-4d22-9961-a1a562e80ae7" providerId="AD" clId="Web-{34CD9A40-E442-18DD-999D-248DEBF3D7EA}" dt="2021-01-26T21:34:41.397" v="1336" actId="14100"/>
          <ac:spMkLst>
            <pc:docMk/>
            <pc:sldMk cId="3551213215" sldId="321"/>
            <ac:spMk id="6" creationId="{ED9F772A-9A19-4A9C-9983-6C6D0EE4CA2C}"/>
          </ac:spMkLst>
        </pc:spChg>
        <pc:spChg chg="add mod">
          <ac:chgData name="Irina Chelysheva" userId="S::paed0719@ox.ac.uk::70f20620-b1f4-4d22-9961-a1a562e80ae7" providerId="AD" clId="Web-{34CD9A40-E442-18DD-999D-248DEBF3D7EA}" dt="2021-01-26T21:35:39.695" v="1342" actId="1076"/>
          <ac:spMkLst>
            <pc:docMk/>
            <pc:sldMk cId="3551213215" sldId="321"/>
            <ac:spMk id="7" creationId="{503AF0DB-EC5B-45B4-9F7E-6B7E0E7A821C}"/>
          </ac:spMkLst>
        </pc:spChg>
        <pc:spChg chg="add mod">
          <ac:chgData name="Irina Chelysheva" userId="S::paed0719@ox.ac.uk::70f20620-b1f4-4d22-9961-a1a562e80ae7" providerId="AD" clId="Web-{34CD9A40-E442-18DD-999D-248DEBF3D7EA}" dt="2021-01-26T21:36:28.133" v="1349" actId="1076"/>
          <ac:spMkLst>
            <pc:docMk/>
            <pc:sldMk cId="3551213215" sldId="321"/>
            <ac:spMk id="8" creationId="{3DFAD053-33E1-4054-B3E0-1C029629CA1D}"/>
          </ac:spMkLst>
        </pc:spChg>
        <pc:spChg chg="add mod">
          <ac:chgData name="Irina Chelysheva" userId="S::paed0719@ox.ac.uk::70f20620-b1f4-4d22-9961-a1a562e80ae7" providerId="AD" clId="Web-{34CD9A40-E442-18DD-999D-248DEBF3D7EA}" dt="2021-01-26T21:36:34.915" v="1350" actId="1076"/>
          <ac:spMkLst>
            <pc:docMk/>
            <pc:sldMk cId="3551213215" sldId="321"/>
            <ac:spMk id="9" creationId="{C1A8EAC0-7516-44C9-AF6C-D994E932B1BA}"/>
          </ac:spMkLst>
        </pc:spChg>
        <pc:picChg chg="add mod">
          <ac:chgData name="Irina Chelysheva" userId="S::paed0719@ox.ac.uk::70f20620-b1f4-4d22-9961-a1a562e80ae7" providerId="AD" clId="Web-{34CD9A40-E442-18DD-999D-248DEBF3D7EA}" dt="2021-01-26T21:34:35.694" v="1335" actId="1076"/>
          <ac:picMkLst>
            <pc:docMk/>
            <pc:sldMk cId="3551213215" sldId="321"/>
            <ac:picMk id="4" creationId="{F7BBAB03-16D0-4F4A-B156-9CDA4E74FA2B}"/>
          </ac:picMkLst>
        </pc:picChg>
      </pc:sldChg>
    </pc:docChg>
  </pc:docChgLst>
  <pc:docChgLst>
    <pc:chgData name="Srinivasa Rao" userId="a6b54366-f13d-4292-8bb4-f06c50909b1e" providerId="ADAL" clId="{E591446B-5C64-46E9-B25F-7E3596699F76}"/>
    <pc:docChg chg="undo custSel addSld delSld modSld sldOrd">
      <pc:chgData name="Srinivasa Rao" userId="a6b54366-f13d-4292-8bb4-f06c50909b1e" providerId="ADAL" clId="{E591446B-5C64-46E9-B25F-7E3596699F76}" dt="2021-01-27T08:11:27.712" v="5293" actId="20577"/>
      <pc:docMkLst>
        <pc:docMk/>
      </pc:docMkLst>
      <pc:sldChg chg="modSp mod">
        <pc:chgData name="Srinivasa Rao" userId="a6b54366-f13d-4292-8bb4-f06c50909b1e" providerId="ADAL" clId="{E591446B-5C64-46E9-B25F-7E3596699F76}" dt="2021-01-25T15:23:52.977" v="3194" actId="20577"/>
        <pc:sldMkLst>
          <pc:docMk/>
          <pc:sldMk cId="0" sldId="257"/>
        </pc:sldMkLst>
        <pc:spChg chg="mod">
          <ac:chgData name="Srinivasa Rao" userId="a6b54366-f13d-4292-8bb4-f06c50909b1e" providerId="ADAL" clId="{E591446B-5C64-46E9-B25F-7E3596699F76}" dt="2021-01-25T15:23:52.977" v="3194" actId="20577"/>
          <ac:spMkLst>
            <pc:docMk/>
            <pc:sldMk cId="0" sldId="257"/>
            <ac:spMk id="88" creationId="{00000000-0000-0000-0000-000000000000}"/>
          </ac:spMkLst>
        </pc:spChg>
      </pc:sldChg>
      <pc:sldChg chg="ord">
        <pc:chgData name="Srinivasa Rao" userId="a6b54366-f13d-4292-8bb4-f06c50909b1e" providerId="ADAL" clId="{E591446B-5C64-46E9-B25F-7E3596699F76}" dt="2021-01-25T10:31:11.633" v="153"/>
        <pc:sldMkLst>
          <pc:docMk/>
          <pc:sldMk cId="1227499541" sldId="268"/>
        </pc:sldMkLst>
      </pc:sldChg>
      <pc:sldChg chg="del ord">
        <pc:chgData name="Srinivasa Rao" userId="a6b54366-f13d-4292-8bb4-f06c50909b1e" providerId="ADAL" clId="{E591446B-5C64-46E9-B25F-7E3596699F76}" dt="2021-01-27T08:10:56.870" v="5272" actId="47"/>
        <pc:sldMkLst>
          <pc:docMk/>
          <pc:sldMk cId="1301633981" sldId="273"/>
        </pc:sldMkLst>
      </pc:sldChg>
      <pc:sldChg chg="del">
        <pc:chgData name="Srinivasa Rao" userId="a6b54366-f13d-4292-8bb4-f06c50909b1e" providerId="ADAL" clId="{E591446B-5C64-46E9-B25F-7E3596699F76}" dt="2021-01-25T10:18:25.175" v="1" actId="47"/>
        <pc:sldMkLst>
          <pc:docMk/>
          <pc:sldMk cId="1438468788" sldId="279"/>
        </pc:sldMkLst>
      </pc:sldChg>
      <pc:sldChg chg="del">
        <pc:chgData name="Srinivasa Rao" userId="a6b54366-f13d-4292-8bb4-f06c50909b1e" providerId="ADAL" clId="{E591446B-5C64-46E9-B25F-7E3596699F76}" dt="2021-01-25T10:18:25.175" v="1" actId="47"/>
        <pc:sldMkLst>
          <pc:docMk/>
          <pc:sldMk cId="1820570284" sldId="280"/>
        </pc:sldMkLst>
      </pc:sldChg>
      <pc:sldChg chg="modSp mod">
        <pc:chgData name="Srinivasa Rao" userId="a6b54366-f13d-4292-8bb4-f06c50909b1e" providerId="ADAL" clId="{E591446B-5C64-46E9-B25F-7E3596699F76}" dt="2021-01-25T11:04:55.542" v="804" actId="1076"/>
        <pc:sldMkLst>
          <pc:docMk/>
          <pc:sldMk cId="3559822313" sldId="281"/>
        </pc:sldMkLst>
        <pc:spChg chg="mod">
          <ac:chgData name="Srinivasa Rao" userId="a6b54366-f13d-4292-8bb4-f06c50909b1e" providerId="ADAL" clId="{E591446B-5C64-46E9-B25F-7E3596699F76}" dt="2021-01-25T11:04:55.542" v="804" actId="1076"/>
          <ac:spMkLst>
            <pc:docMk/>
            <pc:sldMk cId="3559822313" sldId="281"/>
            <ac:spMk id="10" creationId="{7EE1FA8B-DD4F-4F27-AA65-B353605899D6}"/>
          </ac:spMkLst>
        </pc:spChg>
      </pc:sldChg>
      <pc:sldChg chg="del">
        <pc:chgData name="Srinivasa Rao" userId="a6b54366-f13d-4292-8bb4-f06c50909b1e" providerId="ADAL" clId="{E591446B-5C64-46E9-B25F-7E3596699F76}" dt="2021-01-25T10:30:52.829" v="148" actId="47"/>
        <pc:sldMkLst>
          <pc:docMk/>
          <pc:sldMk cId="3750145448" sldId="284"/>
        </pc:sldMkLst>
      </pc:sldChg>
      <pc:sldChg chg="del">
        <pc:chgData name="Srinivasa Rao" userId="a6b54366-f13d-4292-8bb4-f06c50909b1e" providerId="ADAL" clId="{E591446B-5C64-46E9-B25F-7E3596699F76}" dt="2021-01-25T10:30:55.359" v="149" actId="47"/>
        <pc:sldMkLst>
          <pc:docMk/>
          <pc:sldMk cId="455024761" sldId="285"/>
        </pc:sldMkLst>
      </pc:sldChg>
      <pc:sldChg chg="modSp mod">
        <pc:chgData name="Srinivasa Rao" userId="a6b54366-f13d-4292-8bb4-f06c50909b1e" providerId="ADAL" clId="{E591446B-5C64-46E9-B25F-7E3596699F76}" dt="2021-01-25T14:29:20.114" v="3111" actId="20577"/>
        <pc:sldMkLst>
          <pc:docMk/>
          <pc:sldMk cId="2145461008" sldId="286"/>
        </pc:sldMkLst>
        <pc:spChg chg="mod">
          <ac:chgData name="Srinivasa Rao" userId="a6b54366-f13d-4292-8bb4-f06c50909b1e" providerId="ADAL" clId="{E591446B-5C64-46E9-B25F-7E3596699F76}" dt="2021-01-25T14:29:20.114" v="3111" actId="20577"/>
          <ac:spMkLst>
            <pc:docMk/>
            <pc:sldMk cId="2145461008" sldId="286"/>
            <ac:spMk id="6" creationId="{B2492802-8B0C-4827-9851-9AFF7EA821E8}"/>
          </ac:spMkLst>
        </pc:spChg>
      </pc:sldChg>
      <pc:sldChg chg="ord">
        <pc:chgData name="Srinivasa Rao" userId="a6b54366-f13d-4292-8bb4-f06c50909b1e" providerId="ADAL" clId="{E591446B-5C64-46E9-B25F-7E3596699F76}" dt="2021-01-25T10:52:54.317" v="461"/>
        <pc:sldMkLst>
          <pc:docMk/>
          <pc:sldMk cId="3314325627" sldId="287"/>
        </pc:sldMkLst>
      </pc:sldChg>
      <pc:sldChg chg="del">
        <pc:chgData name="Srinivasa Rao" userId="a6b54366-f13d-4292-8bb4-f06c50909b1e" providerId="ADAL" clId="{E591446B-5C64-46E9-B25F-7E3596699F76}" dt="2021-01-25T10:18:25.175" v="1" actId="47"/>
        <pc:sldMkLst>
          <pc:docMk/>
          <pc:sldMk cId="2157368939" sldId="288"/>
        </pc:sldMkLst>
      </pc:sldChg>
      <pc:sldChg chg="del">
        <pc:chgData name="Srinivasa Rao" userId="a6b54366-f13d-4292-8bb4-f06c50909b1e" providerId="ADAL" clId="{E591446B-5C64-46E9-B25F-7E3596699F76}" dt="2021-01-25T10:18:25.175" v="1" actId="47"/>
        <pc:sldMkLst>
          <pc:docMk/>
          <pc:sldMk cId="3849324551" sldId="289"/>
        </pc:sldMkLst>
      </pc:sldChg>
      <pc:sldChg chg="del">
        <pc:chgData name="Srinivasa Rao" userId="a6b54366-f13d-4292-8bb4-f06c50909b1e" providerId="ADAL" clId="{E591446B-5C64-46E9-B25F-7E3596699F76}" dt="2021-01-25T10:18:25.175" v="1" actId="47"/>
        <pc:sldMkLst>
          <pc:docMk/>
          <pc:sldMk cId="585614221" sldId="290"/>
        </pc:sldMkLst>
      </pc:sldChg>
      <pc:sldChg chg="del">
        <pc:chgData name="Srinivasa Rao" userId="a6b54366-f13d-4292-8bb4-f06c50909b1e" providerId="ADAL" clId="{E591446B-5C64-46E9-B25F-7E3596699F76}" dt="2021-01-25T10:18:25.175" v="1" actId="47"/>
        <pc:sldMkLst>
          <pc:docMk/>
          <pc:sldMk cId="3729388314" sldId="291"/>
        </pc:sldMkLst>
      </pc:sldChg>
      <pc:sldChg chg="del">
        <pc:chgData name="Srinivasa Rao" userId="a6b54366-f13d-4292-8bb4-f06c50909b1e" providerId="ADAL" clId="{E591446B-5C64-46E9-B25F-7E3596699F76}" dt="2021-01-25T10:18:25.175" v="1" actId="47"/>
        <pc:sldMkLst>
          <pc:docMk/>
          <pc:sldMk cId="3370714935" sldId="292"/>
        </pc:sldMkLst>
      </pc:sldChg>
      <pc:sldChg chg="del">
        <pc:chgData name="Srinivasa Rao" userId="a6b54366-f13d-4292-8bb4-f06c50909b1e" providerId="ADAL" clId="{E591446B-5C64-46E9-B25F-7E3596699F76}" dt="2021-01-25T10:18:25.175" v="1" actId="47"/>
        <pc:sldMkLst>
          <pc:docMk/>
          <pc:sldMk cId="3204211959" sldId="293"/>
        </pc:sldMkLst>
      </pc:sldChg>
      <pc:sldChg chg="delSp modSp add mod delAnim">
        <pc:chgData name="Srinivasa Rao" userId="a6b54366-f13d-4292-8bb4-f06c50909b1e" providerId="ADAL" clId="{E591446B-5C64-46E9-B25F-7E3596699F76}" dt="2021-01-25T10:26:57.982" v="66" actId="478"/>
        <pc:sldMkLst>
          <pc:docMk/>
          <pc:sldMk cId="2552030554" sldId="294"/>
        </pc:sldMkLst>
        <pc:spChg chg="mod">
          <ac:chgData name="Srinivasa Rao" userId="a6b54366-f13d-4292-8bb4-f06c50909b1e" providerId="ADAL" clId="{E591446B-5C64-46E9-B25F-7E3596699F76}" dt="2021-01-25T10:26:07.687" v="40" actId="20577"/>
          <ac:spMkLst>
            <pc:docMk/>
            <pc:sldMk cId="2552030554" sldId="294"/>
            <ac:spMk id="10" creationId="{7EE1FA8B-DD4F-4F27-AA65-B353605899D6}"/>
          </ac:spMkLst>
        </pc:spChg>
        <pc:spChg chg="del">
          <ac:chgData name="Srinivasa Rao" userId="a6b54366-f13d-4292-8bb4-f06c50909b1e" providerId="ADAL" clId="{E591446B-5C64-46E9-B25F-7E3596699F76}" dt="2021-01-25T10:26:46.706" v="42" actId="478"/>
          <ac:spMkLst>
            <pc:docMk/>
            <pc:sldMk cId="2552030554" sldId="294"/>
            <ac:spMk id="56" creationId="{784FC545-C41E-41F4-BF2E-521B5A1D7663}"/>
          </ac:spMkLst>
        </pc:spChg>
        <pc:spChg chg="del">
          <ac:chgData name="Srinivasa Rao" userId="a6b54366-f13d-4292-8bb4-f06c50909b1e" providerId="ADAL" clId="{E591446B-5C64-46E9-B25F-7E3596699F76}" dt="2021-01-25T10:26:46.706" v="42" actId="478"/>
          <ac:spMkLst>
            <pc:docMk/>
            <pc:sldMk cId="2552030554" sldId="294"/>
            <ac:spMk id="57" creationId="{1A10751C-6EE9-476E-9147-080137AC3182}"/>
          </ac:spMkLst>
        </pc:spChg>
        <pc:spChg chg="del">
          <ac:chgData name="Srinivasa Rao" userId="a6b54366-f13d-4292-8bb4-f06c50909b1e" providerId="ADAL" clId="{E591446B-5C64-46E9-B25F-7E3596699F76}" dt="2021-01-25T10:26:46.706" v="42" actId="478"/>
          <ac:spMkLst>
            <pc:docMk/>
            <pc:sldMk cId="2552030554" sldId="294"/>
            <ac:spMk id="58" creationId="{6F7B5DBF-35C4-478D-8A9A-866865D9FA90}"/>
          </ac:spMkLst>
        </pc:spChg>
        <pc:spChg chg="mod">
          <ac:chgData name="Srinivasa Rao" userId="a6b54366-f13d-4292-8bb4-f06c50909b1e" providerId="ADAL" clId="{E591446B-5C64-46E9-B25F-7E3596699F76}" dt="2021-01-25T10:26:54.232" v="65" actId="1035"/>
          <ac:spMkLst>
            <pc:docMk/>
            <pc:sldMk cId="2552030554" sldId="294"/>
            <ac:spMk id="59" creationId="{F549DFF7-F2C7-45BF-AD9F-296AA876500C}"/>
          </ac:spMkLst>
        </pc:spChg>
        <pc:spChg chg="mod">
          <ac:chgData name="Srinivasa Rao" userId="a6b54366-f13d-4292-8bb4-f06c50909b1e" providerId="ADAL" clId="{E591446B-5C64-46E9-B25F-7E3596699F76}" dt="2021-01-25T10:26:54.232" v="65" actId="1035"/>
          <ac:spMkLst>
            <pc:docMk/>
            <pc:sldMk cId="2552030554" sldId="294"/>
            <ac:spMk id="60" creationId="{5E04C732-92DE-417C-B3AC-5B00FADC0B88}"/>
          </ac:spMkLst>
        </pc:spChg>
        <pc:spChg chg="mod">
          <ac:chgData name="Srinivasa Rao" userId="a6b54366-f13d-4292-8bb4-f06c50909b1e" providerId="ADAL" clId="{E591446B-5C64-46E9-B25F-7E3596699F76}" dt="2021-01-25T10:26:54.232" v="65" actId="1035"/>
          <ac:spMkLst>
            <pc:docMk/>
            <pc:sldMk cId="2552030554" sldId="294"/>
            <ac:spMk id="61" creationId="{67CC3697-2CC5-4C36-9D21-CC3CB353ACC5}"/>
          </ac:spMkLst>
        </pc:spChg>
        <pc:spChg chg="del">
          <ac:chgData name="Srinivasa Rao" userId="a6b54366-f13d-4292-8bb4-f06c50909b1e" providerId="ADAL" clId="{E591446B-5C64-46E9-B25F-7E3596699F76}" dt="2021-01-25T10:26:57.982" v="66" actId="478"/>
          <ac:spMkLst>
            <pc:docMk/>
            <pc:sldMk cId="2552030554" sldId="294"/>
            <ac:spMk id="64" creationId="{28291056-0188-4A85-AA84-3367C5A1A6ED}"/>
          </ac:spMkLst>
        </pc:spChg>
        <pc:spChg chg="del">
          <ac:chgData name="Srinivasa Rao" userId="a6b54366-f13d-4292-8bb4-f06c50909b1e" providerId="ADAL" clId="{E591446B-5C64-46E9-B25F-7E3596699F76}" dt="2021-01-25T10:25:49.433" v="20" actId="478"/>
          <ac:spMkLst>
            <pc:docMk/>
            <pc:sldMk cId="2552030554" sldId="294"/>
            <ac:spMk id="78" creationId="{46CB311D-28A1-48DB-B97F-676B1DBD1486}"/>
          </ac:spMkLst>
        </pc:spChg>
        <pc:spChg chg="del">
          <ac:chgData name="Srinivasa Rao" userId="a6b54366-f13d-4292-8bb4-f06c50909b1e" providerId="ADAL" clId="{E591446B-5C64-46E9-B25F-7E3596699F76}" dt="2021-01-25T10:25:49.433" v="20" actId="478"/>
          <ac:spMkLst>
            <pc:docMk/>
            <pc:sldMk cId="2552030554" sldId="294"/>
            <ac:spMk id="79" creationId="{700458BC-9765-4A16-BF34-C68FAB018DD5}"/>
          </ac:spMkLst>
        </pc:spChg>
        <pc:spChg chg="del">
          <ac:chgData name="Srinivasa Rao" userId="a6b54366-f13d-4292-8bb4-f06c50909b1e" providerId="ADAL" clId="{E591446B-5C64-46E9-B25F-7E3596699F76}" dt="2021-01-25T10:25:49.433" v="20" actId="478"/>
          <ac:spMkLst>
            <pc:docMk/>
            <pc:sldMk cId="2552030554" sldId="294"/>
            <ac:spMk id="80" creationId="{33AE22B5-B44A-45A2-BEF3-8AB63D6A516A}"/>
          </ac:spMkLst>
        </pc:spChg>
        <pc:spChg chg="del">
          <ac:chgData name="Srinivasa Rao" userId="a6b54366-f13d-4292-8bb4-f06c50909b1e" providerId="ADAL" clId="{E591446B-5C64-46E9-B25F-7E3596699F76}" dt="2021-01-25T10:26:38.859" v="41" actId="478"/>
          <ac:spMkLst>
            <pc:docMk/>
            <pc:sldMk cId="2552030554" sldId="294"/>
            <ac:spMk id="128" creationId="{4D12D379-0C80-4725-8A9D-566A576F12E1}"/>
          </ac:spMkLst>
        </pc:spChg>
        <pc:spChg chg="del">
          <ac:chgData name="Srinivasa Rao" userId="a6b54366-f13d-4292-8bb4-f06c50909b1e" providerId="ADAL" clId="{E591446B-5C64-46E9-B25F-7E3596699F76}" dt="2021-01-25T10:26:38.859" v="41" actId="478"/>
          <ac:spMkLst>
            <pc:docMk/>
            <pc:sldMk cId="2552030554" sldId="294"/>
            <ac:spMk id="129" creationId="{8966476F-B093-4614-AD71-2C5F7A44B967}"/>
          </ac:spMkLst>
        </pc:spChg>
        <pc:spChg chg="del">
          <ac:chgData name="Srinivasa Rao" userId="a6b54366-f13d-4292-8bb4-f06c50909b1e" providerId="ADAL" clId="{E591446B-5C64-46E9-B25F-7E3596699F76}" dt="2021-01-25T10:26:38.859" v="41" actId="478"/>
          <ac:spMkLst>
            <pc:docMk/>
            <pc:sldMk cId="2552030554" sldId="294"/>
            <ac:spMk id="130" creationId="{231EDF64-9089-4A2F-A24A-8CA33AC3294B}"/>
          </ac:spMkLst>
        </pc:spChg>
        <pc:spChg chg="del">
          <ac:chgData name="Srinivasa Rao" userId="a6b54366-f13d-4292-8bb4-f06c50909b1e" providerId="ADAL" clId="{E591446B-5C64-46E9-B25F-7E3596699F76}" dt="2021-01-25T10:26:38.859" v="41" actId="478"/>
          <ac:spMkLst>
            <pc:docMk/>
            <pc:sldMk cId="2552030554" sldId="294"/>
            <ac:spMk id="137" creationId="{61D03952-6BA9-4D9D-AC58-E896020EFFC6}"/>
          </ac:spMkLst>
        </pc:spChg>
        <pc:cxnChg chg="del">
          <ac:chgData name="Srinivasa Rao" userId="a6b54366-f13d-4292-8bb4-f06c50909b1e" providerId="ADAL" clId="{E591446B-5C64-46E9-B25F-7E3596699F76}" dt="2021-01-25T10:25:51.857" v="21" actId="478"/>
          <ac:cxnSpMkLst>
            <pc:docMk/>
            <pc:sldMk cId="2552030554" sldId="294"/>
            <ac:cxnSpMk id="5" creationId="{EA8623CE-9957-460A-8725-7BD2071C585A}"/>
          </ac:cxnSpMkLst>
        </pc:cxnChg>
      </pc:sldChg>
      <pc:sldChg chg="add del">
        <pc:chgData name="Srinivasa Rao" userId="a6b54366-f13d-4292-8bb4-f06c50909b1e" providerId="ADAL" clId="{E591446B-5C64-46E9-B25F-7E3596699F76}" dt="2021-01-25T10:27:13.642" v="68" actId="47"/>
        <pc:sldMkLst>
          <pc:docMk/>
          <pc:sldMk cId="3706192712" sldId="295"/>
        </pc:sldMkLst>
      </pc:sldChg>
      <pc:sldChg chg="addSp modSp add mod modAnim">
        <pc:chgData name="Srinivasa Rao" userId="a6b54366-f13d-4292-8bb4-f06c50909b1e" providerId="ADAL" clId="{E591446B-5C64-46E9-B25F-7E3596699F76}" dt="2021-01-25T10:29:41.093" v="106" actId="13926"/>
        <pc:sldMkLst>
          <pc:docMk/>
          <pc:sldMk cId="3363398842" sldId="296"/>
        </pc:sldMkLst>
        <pc:spChg chg="mod">
          <ac:chgData name="Srinivasa Rao" userId="a6b54366-f13d-4292-8bb4-f06c50909b1e" providerId="ADAL" clId="{E591446B-5C64-46E9-B25F-7E3596699F76}" dt="2021-01-25T10:29:41.093" v="106" actId="13926"/>
          <ac:spMkLst>
            <pc:docMk/>
            <pc:sldMk cId="3363398842" sldId="296"/>
            <ac:spMk id="10" creationId="{7EE1FA8B-DD4F-4F27-AA65-B353605899D6}"/>
          </ac:spMkLst>
        </pc:spChg>
        <pc:spChg chg="add mod">
          <ac:chgData name="Srinivasa Rao" userId="a6b54366-f13d-4292-8bb4-f06c50909b1e" providerId="ADAL" clId="{E591446B-5C64-46E9-B25F-7E3596699F76}" dt="2021-01-25T10:27:40.085" v="70" actId="1076"/>
          <ac:spMkLst>
            <pc:docMk/>
            <pc:sldMk cId="3363398842" sldId="296"/>
            <ac:spMk id="71" creationId="{444595A8-3EF6-464B-AA9F-622E7C20ED83}"/>
          </ac:spMkLst>
        </pc:spChg>
        <pc:spChg chg="add mod">
          <ac:chgData name="Srinivasa Rao" userId="a6b54366-f13d-4292-8bb4-f06c50909b1e" providerId="ADAL" clId="{E591446B-5C64-46E9-B25F-7E3596699F76}" dt="2021-01-25T10:27:40.085" v="70" actId="1076"/>
          <ac:spMkLst>
            <pc:docMk/>
            <pc:sldMk cId="3363398842" sldId="296"/>
            <ac:spMk id="72" creationId="{8EFF8420-1866-4569-A418-DFC27B3E13BD}"/>
          </ac:spMkLst>
        </pc:spChg>
        <pc:spChg chg="add mod">
          <ac:chgData name="Srinivasa Rao" userId="a6b54366-f13d-4292-8bb4-f06c50909b1e" providerId="ADAL" clId="{E591446B-5C64-46E9-B25F-7E3596699F76}" dt="2021-01-25T10:27:40.085" v="70" actId="1076"/>
          <ac:spMkLst>
            <pc:docMk/>
            <pc:sldMk cId="3363398842" sldId="296"/>
            <ac:spMk id="73" creationId="{04DA3C07-CAA5-4234-8C5D-1D655FA0847A}"/>
          </ac:spMkLst>
        </pc:spChg>
        <pc:spChg chg="add mod">
          <ac:chgData name="Srinivasa Rao" userId="a6b54366-f13d-4292-8bb4-f06c50909b1e" providerId="ADAL" clId="{E591446B-5C64-46E9-B25F-7E3596699F76}" dt="2021-01-25T10:29:05.714" v="97" actId="208"/>
          <ac:spMkLst>
            <pc:docMk/>
            <pc:sldMk cId="3363398842" sldId="296"/>
            <ac:spMk id="74" creationId="{967E5322-35DF-4C4B-B3DD-EC9376D927E6}"/>
          </ac:spMkLst>
        </pc:spChg>
        <pc:spChg chg="add mod">
          <ac:chgData name="Srinivasa Rao" userId="a6b54366-f13d-4292-8bb4-f06c50909b1e" providerId="ADAL" clId="{E591446B-5C64-46E9-B25F-7E3596699F76}" dt="2021-01-25T10:29:12.412" v="98" actId="1076"/>
          <ac:spMkLst>
            <pc:docMk/>
            <pc:sldMk cId="3363398842" sldId="296"/>
            <ac:spMk id="78" creationId="{2519C956-A21D-4CB5-987D-8C2FB55EC948}"/>
          </ac:spMkLst>
        </pc:spChg>
      </pc:sldChg>
      <pc:sldChg chg="addSp delSp modSp add mod ord modAnim">
        <pc:chgData name="Srinivasa Rao" userId="a6b54366-f13d-4292-8bb4-f06c50909b1e" providerId="ADAL" clId="{E591446B-5C64-46E9-B25F-7E3596699F76}" dt="2021-01-25T19:50:55.190" v="3297" actId="13822"/>
        <pc:sldMkLst>
          <pc:docMk/>
          <pc:sldMk cId="3310559053" sldId="297"/>
        </pc:sldMkLst>
        <pc:spChg chg="mod">
          <ac:chgData name="Srinivasa Rao" userId="a6b54366-f13d-4292-8bb4-f06c50909b1e" providerId="ADAL" clId="{E591446B-5C64-46E9-B25F-7E3596699F76}" dt="2021-01-25T11:34:17.649" v="1547" actId="20577"/>
          <ac:spMkLst>
            <pc:docMk/>
            <pc:sldMk cId="3310559053" sldId="297"/>
            <ac:spMk id="2" creationId="{EC84C91D-5C9A-4516-BC67-968A5870A641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" creationId="{FD8E0A34-6246-4879-AB84-693B52782D4D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" creationId="{74508D8C-11FB-42F5-AAA0-BB3EDAD788C0}"/>
          </ac:spMkLst>
        </pc:spChg>
        <pc:spChg chg="del mod">
          <ac:chgData name="Srinivasa Rao" userId="a6b54366-f13d-4292-8bb4-f06c50909b1e" providerId="ADAL" clId="{E591446B-5C64-46E9-B25F-7E3596699F76}" dt="2021-01-25T11:31:19.062" v="1444" actId="478"/>
          <ac:spMkLst>
            <pc:docMk/>
            <pc:sldMk cId="3310559053" sldId="297"/>
            <ac:spMk id="6" creationId="{B2492802-8B0C-4827-9851-9AFF7EA821E8}"/>
          </ac:spMkLst>
        </pc:spChg>
        <pc:spChg chg="add del mod">
          <ac:chgData name="Srinivasa Rao" userId="a6b54366-f13d-4292-8bb4-f06c50909b1e" providerId="ADAL" clId="{E591446B-5C64-46E9-B25F-7E3596699F76}" dt="2021-01-25T11:04:08.785" v="800" actId="21"/>
          <ac:spMkLst>
            <pc:docMk/>
            <pc:sldMk cId="3310559053" sldId="297"/>
            <ac:spMk id="7" creationId="{5C47E18C-9114-4FCA-8C5C-96AFF86CF55A}"/>
          </ac:spMkLst>
        </pc:spChg>
        <pc:spChg chg="add del mod">
          <ac:chgData name="Srinivasa Rao" userId="a6b54366-f13d-4292-8bb4-f06c50909b1e" providerId="ADAL" clId="{E591446B-5C64-46E9-B25F-7E3596699F76}" dt="2021-01-25T11:04:08.785" v="800" actId="21"/>
          <ac:spMkLst>
            <pc:docMk/>
            <pc:sldMk cId="3310559053" sldId="297"/>
            <ac:spMk id="8" creationId="{8103ECFC-9F02-45A0-A419-D1F88DAF8295}"/>
          </ac:spMkLst>
        </pc:spChg>
        <pc:spChg chg="add del mod">
          <ac:chgData name="Srinivasa Rao" userId="a6b54366-f13d-4292-8bb4-f06c50909b1e" providerId="ADAL" clId="{E591446B-5C64-46E9-B25F-7E3596699F76}" dt="2021-01-25T11:04:08.785" v="800" actId="21"/>
          <ac:spMkLst>
            <pc:docMk/>
            <pc:sldMk cId="3310559053" sldId="297"/>
            <ac:spMk id="9" creationId="{A01D8D49-A5A6-4C86-8897-477FB43553E0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0" creationId="{E334BD66-ACA3-419A-B841-510979070C1F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1" creationId="{3C22E0C2-D510-4AF0-B4AB-4181B9CDF160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2" creationId="{3BF5E2A4-6A8A-4A6A-B1FC-6B32FA206E96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3" creationId="{2C24CC2B-A7B8-4AD4-BB26-A342E745EEC4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4" creationId="{52EB1309-FC8A-4B4D-BCA4-A047C8D2B948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5" creationId="{3DC9766A-2F4C-4A7E-A1A7-A5488887EB39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6" creationId="{E8961374-8AE5-40BD-A141-08A16985F9BE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7" creationId="{D5905258-4342-4AA6-90FA-81D53A3BC022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8" creationId="{8C33554D-6770-4CB0-8EE5-B464C785E995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9" creationId="{F678A81E-4AEF-4EF2-B17B-67F98CC573B5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0" creationId="{1CCDBB48-7D49-4969-A1D5-50ABEA047061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1" creationId="{FF63B31B-8BEC-458B-898D-43DD665FD152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2" creationId="{4610531F-99D5-463B-92DF-8DBD80B9F153}"/>
          </ac:spMkLst>
        </pc:spChg>
        <pc:spChg chg="add del mod">
          <ac:chgData name="Srinivasa Rao" userId="a6b54366-f13d-4292-8bb4-f06c50909b1e" providerId="ADAL" clId="{E591446B-5C64-46E9-B25F-7E3596699F76}" dt="2021-01-25T11:02:31.108" v="792" actId="478"/>
          <ac:spMkLst>
            <pc:docMk/>
            <pc:sldMk cId="3310559053" sldId="297"/>
            <ac:spMk id="23" creationId="{D8E7A457-5DE2-43CB-BBC0-8555012BD36A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4" creationId="{5EADA898-5C7F-4FE1-A6E1-A7671D58A9CE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5" creationId="{1A41B668-E868-433E-9278-0ECA20CC4728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6" creationId="{24CBEDD2-F3E0-465A-AF97-C813A18473D3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7" creationId="{C93C849C-E588-4B5C-BB09-65746EA1E601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8" creationId="{C3D5483B-5161-4547-9994-B74D52FD7695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9" creationId="{BA4BFF20-9502-47E8-B1D8-3025D1513CF2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0" creationId="{72CBFC0A-5F5D-4E5A-8893-D47492103B9B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1" creationId="{2A7AF21D-E573-461E-ADED-231AA678C9C1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2" creationId="{1C9D0D85-B47F-471B-8109-9820FA4A54A2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3" creationId="{830F4E2A-E335-4E88-86CD-93135AA712DE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4" creationId="{9B6E7242-BE0E-4188-90EB-D451EA921708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5" creationId="{525FE60C-A2F6-4F79-9929-4261831BC396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6" creationId="{52459477-9CFA-43F4-8FBF-5082052E7B7E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7" creationId="{0FF33270-A6D0-49F2-AF39-C84A8B1D20AB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8" creationId="{5F9C9F35-4049-4CA9-8809-A5EFC54820DD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9" creationId="{1F1AEBD9-C516-4863-B797-84570C5D01F5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0" creationId="{33B67FE8-0627-458A-BE29-C854A2733703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1" creationId="{6133858F-13D8-45A9-9809-FE487B68BAC4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2" creationId="{87F9DFDC-E029-4E7E-8CAC-B5C71757DDAF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3" creationId="{0108795B-1D06-4EE6-B9F1-E729BC26CDDB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4" creationId="{7077F985-F81F-4D2F-8A23-23D918119B4E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5" creationId="{F9C270A1-395E-416B-810F-A36AFC8EA40D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6" creationId="{2A23D012-3837-45A0-9B46-940F499633F4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7" creationId="{7ECA0BFC-05A5-4421-8EE9-0E7B56D373AE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8" creationId="{2885783F-FBDF-48EE-B284-0AB74411C72F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9" creationId="{D543A115-12B8-487D-BA57-1CAFF36D8A18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0" creationId="{C9354AF8-D317-4757-94CA-070D79CBFCE7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1" creationId="{F1C5A31A-DC34-4322-A4D6-8C8E98B92DFD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2" creationId="{4D59B460-452B-4A24-8DF1-C5AC227C5CDF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3" creationId="{BB1D74BF-729F-48E6-A4F1-ED6DC9518C2E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4" creationId="{BCD5AAD8-76B3-4078-8570-2ABABB65458A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5" creationId="{60C00EA2-5B52-4C23-A292-9396949A8B07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6" creationId="{51723278-2964-4B8F-9A55-BACCF7C65658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7" creationId="{007BADA1-C3CC-4E7C-B2AF-694F45F1DBBB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8" creationId="{82A493CB-2288-46FC-9DDC-CA8542F65D2E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9" creationId="{C7C8E908-47E9-4236-ABFD-25E621AADE46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0" creationId="{8D29A4A5-FE89-477A-84C3-8F553DF3ABEC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1" creationId="{F560A750-CDA2-4C3F-8AA5-4F3CE9C3C384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2" creationId="{DDA216C8-60A2-4B7E-BA37-B9C0967DF438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3" creationId="{D7A72B51-5520-4525-BD92-2AF35B65C63B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4" creationId="{419B55F8-7E3E-43AF-A084-F2D8450FE338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5" creationId="{70399529-C5A1-423A-B876-505FE352834A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6" creationId="{A0AB6775-4722-4F28-BA36-351E47000E61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7" creationId="{5D79F721-0498-4A75-9B24-A198195426C4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8" creationId="{F901ECF2-37DE-4079-A537-B136C1854BBB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9" creationId="{529F8869-5942-41B2-8BB2-5CD6DB4D3473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0" creationId="{59399F05-F52B-49B7-8E86-49955CE89C62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1" creationId="{96973ED3-E7EA-4BAF-B017-72304358890F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2" creationId="{C17DC79F-2D5E-43CE-B6D9-41ED72E5EA47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3" creationId="{BDE24D9F-CDC9-45D2-81E1-9963DCF2F1A9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4" creationId="{8704B488-8084-4C9E-BEAE-5E3183787377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5" creationId="{51165B8F-40D7-428F-B3D2-484B43F39854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6" creationId="{5F45CA59-CB04-4479-8B74-C3FE1FB15D6B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7" creationId="{DE8B95EF-41A7-401A-AA8F-02408A8E2627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8" creationId="{B7D8E518-CA6B-45D6-92EF-69476FD5EA51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9" creationId="{E98431C7-8CFD-45F1-9BFA-1579D376D212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80" creationId="{4C0F7337-773B-480C-A620-E433C475D5DC}"/>
          </ac:spMkLst>
        </pc:spChg>
        <pc:spChg chg="add mod">
          <ac:chgData name="Srinivasa Rao" userId="a6b54366-f13d-4292-8bb4-f06c50909b1e" providerId="ADAL" clId="{E591446B-5C64-46E9-B25F-7E3596699F76}" dt="2021-01-25T19:50:55.190" v="3297" actId="13822"/>
          <ac:spMkLst>
            <pc:docMk/>
            <pc:sldMk cId="3310559053" sldId="297"/>
            <ac:spMk id="81" creationId="{611C538F-5103-48AE-835F-53789A0B5FE3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82" creationId="{4D423FDD-CC2E-4EDC-9B63-49A2DF9B4048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83" creationId="{A526C20B-AE70-4C08-B143-D2B327AF989A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84" creationId="{8CE26BC9-DE08-4242-A17D-343483A91155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85" creationId="{6B4AFE55-CA99-4785-A0D5-48AE1C1C8D9C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86" creationId="{D73A357D-BE3D-40B0-9D1E-C566E47C01E4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87" creationId="{15C312D5-05F2-428B-8DA5-19FD68203EB1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88" creationId="{133332F6-D729-4E43-AB3A-5AC6CF0D706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0" creationId="{EEE58609-AF29-4210-B3A4-F910787CCBE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1" creationId="{1370AA4D-69E6-4019-BFD9-6E27049B5CBC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2" creationId="{EDDB95CB-5234-4E07-B572-E3D1E5164A82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3" creationId="{B3C0C022-36D0-414B-90D6-4578E9DC12E2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4" creationId="{030C3E2A-0CDC-430E-A9F6-A0B0AC280619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5" creationId="{98AE7BED-D72F-4AE4-9913-2125C1D90ABB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6" creationId="{6AE771A6-16F6-4CB3-AF87-907222ED011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7" creationId="{AEA7470E-5AB8-4355-91E1-7C00E098A0C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8" creationId="{E826CF43-A0E1-432F-BEF2-641F22D1DF9F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9" creationId="{5583DE56-AB70-4475-A55D-4FB83270E98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0" creationId="{C956A0AE-DDA6-479C-AD8C-832F3D1ED0C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1" creationId="{6AACA5E7-4A3C-453E-8911-813E4C023DF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2" creationId="{A37AB069-86E2-41E9-95B8-CFD9F8A2DA0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3" creationId="{3D3837AF-1078-42DD-83A0-890364B0BC4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4" creationId="{357D5CD6-9AF0-43FD-9DB5-7C6F908B6C2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5" creationId="{078E6571-0EDB-4758-A2BA-CCB22BB13F66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7" creationId="{E4B05B35-AFBC-4C30-BBEF-8EF98619364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8" creationId="{895344FA-2329-4AA7-99C2-CC0F0B2252C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9" creationId="{E3D5578E-9094-4C72-A3C0-AB02B902BDE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0" creationId="{D3BEDC80-5583-4671-B15F-5A4BECBA938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1" creationId="{A6A07831-1C10-4C78-A509-753F1B0A533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2" creationId="{81EA6728-3A5E-42A2-A09B-77F6A60612E3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3" creationId="{A1AAE9C1-285E-42F2-9F0A-8CE21A402215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4" creationId="{9F6CA2B7-610F-46C0-ABB3-A79DBD46B376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5" creationId="{C33EFEC7-7220-4F23-8835-73B46197B4C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6" creationId="{D67DE8CC-AE83-43DA-B721-A7C886AAC167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7" creationId="{9858B4A3-244D-40AD-B43C-4B71A7412EEB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8" creationId="{BCFFFA66-911A-4A1B-86BC-62BD0B34AB3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9" creationId="{B507EE33-750E-4F30-B2C7-1B7DBA9DCD79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20" creationId="{D1B3D0DE-C649-4330-A4B1-1B5943080A6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21" creationId="{9B9AF5C2-DE28-4306-9E0C-3A99B0982C2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22" creationId="{3F397A22-EC83-48E0-A78A-00BE939406F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23" creationId="{7A8C718B-A8F0-4029-8765-550526D2E14C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24" creationId="{5FA6F58D-FEF5-4D79-91BC-F895A0FD331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26" creationId="{E2523B41-6A57-4AB6-8056-0501D139059C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27" creationId="{302BD6FF-DFFD-46DB-8410-6F540BBB0E1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28" creationId="{BB0A78D6-F7AB-4C56-BE94-9865A13BC449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0" creationId="{6D0F9C01-D19C-4B28-B4B1-721ECBBC3F9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1" creationId="{8376292A-C723-413D-AE1D-5A8F64DF1CE7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2" creationId="{74BD2B53-CA62-4065-8B2D-4CB0A6EF6EBF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3" creationId="{C2EEA14B-2073-43A1-8095-65FE0B453426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4" creationId="{7028F108-EBBF-4FDE-A273-9D92C3B9C62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5" creationId="{D0C94755-2A9C-4BC9-A619-96DE8CDF837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6" creationId="{9BE50423-BEDF-417F-AFB3-A848C5D6877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7" creationId="{97B3B15B-DBA5-4539-8619-58D38F3C246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8" creationId="{D0D0DEDC-B4A6-4E32-8AC6-1684419052E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9" creationId="{28038175-159E-4AFD-8360-FF000D7FB2A3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0" creationId="{6396616A-6AE7-46E8-A062-8925F520FABF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1" creationId="{AC7E5EC6-1E0B-4883-804B-F387C95C25F5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2" creationId="{1B0EF5FF-6995-4F1D-9250-E6C57B6097E7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3" creationId="{034D6047-F159-4604-A2A1-E144D4B5BAD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4" creationId="{D6707646-3499-4E8C-B8B5-A31DDEAD19A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5" creationId="{B3456A39-6077-43BE-943D-319DBFF5D1D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6" creationId="{93141A7E-3FC6-4D4E-90DE-25238A2C65D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7" creationId="{0FB14C59-253C-4F3C-9963-AA044AB4554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8" creationId="{B9B3EBF2-4CA5-4789-9628-1CB1C4FA51B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9" creationId="{A6992A75-B35E-4269-BF2A-7D09E43D49B9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0" creationId="{38BBAE10-D143-4D6E-9BD2-3CE75E5AD77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2" creationId="{A074DC7B-A498-4678-B653-9E7637FADAA5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3" creationId="{63FB8F83-058A-4917-9F27-AA2A25BCED83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4" creationId="{B0FEB46F-E740-437A-80BF-A7971DD614D3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5" creationId="{1D3652C2-68CF-49BD-A3EF-1AF14AE789E5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6" creationId="{2E546C7E-368E-41F3-8F49-EFE1912153A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7" creationId="{D57DBB2D-CEF8-49D8-8DEF-EA34DCAD4BD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8" creationId="{6B0900CD-1CCD-466F-8E7D-DE05F9688291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9" creationId="{7BDC6181-C7F2-4AF9-B6A6-B113C77BEEB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60" creationId="{3E174712-A2EB-457F-B2E7-E2CA94379E8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61" creationId="{C8F5C310-D1EC-4E40-AD0F-2D8D71560F9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62" creationId="{A4F9BFC2-82C8-45C4-959D-1E0EE3B329D2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63" creationId="{06C4AB72-BCDF-46CF-8611-F545C89C7ED8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164" creationId="{DAF48D2C-279A-4A9E-953C-EFAAE4D26BE7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165" creationId="{6CBB7B59-8F0C-4410-A607-160BE0201947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67" creationId="{AE0FBA5E-3581-4F6E-AC2D-CB1C253AE7B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68" creationId="{93C85D09-841F-49F2-8E80-21C0CB7739F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69" creationId="{DDFC6034-49EC-4C55-858B-0D870C074B6C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0" creationId="{EDA97B23-6254-4E31-A38E-D0A4FEC90285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1" creationId="{DD51225A-4EFF-4003-906A-416FA579D8FA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2" creationId="{D48C1574-BA23-48B6-BCEF-7FD2867FBA0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3" creationId="{1D43FDF0-522A-4D89-9678-9988D58054A1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4" creationId="{42A783A0-AA13-4166-BE38-EDB472B1915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5" creationId="{AFC6178E-F3E7-4438-910F-A9947D0969BF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6" creationId="{10EEA3A2-F0F2-471F-B545-4BA0020EEA6B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7" creationId="{0D75126B-1DEF-470B-8FBE-D08E5C667511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8" creationId="{15EC9003-5B56-4C86-80A0-FFA48516F85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9" creationId="{369FE5E6-E146-49D7-B2D2-1D4AFF7F54F7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80" creationId="{3A0FDB77-CB2C-4683-A7C9-6AEEB342D24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81" creationId="{D701D567-388D-48A5-A654-E3BEA7CCBE0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82" creationId="{D5ADA9DE-02E3-440C-B9E1-F2F4AB5E8E0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83" creationId="{6C49B04C-B849-4918-A33A-158E8A811B6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84" creationId="{234BD366-5CA9-41BE-9C48-A26265CD337D}"/>
          </ac:spMkLst>
        </pc:spChg>
        <pc:spChg chg="add mod">
          <ac:chgData name="Srinivasa Rao" userId="a6b54366-f13d-4292-8bb4-f06c50909b1e" providerId="ADAL" clId="{E591446B-5C64-46E9-B25F-7E3596699F76}" dt="2021-01-25T11:38:02.766" v="1698" actId="20577"/>
          <ac:spMkLst>
            <pc:docMk/>
            <pc:sldMk cId="3310559053" sldId="297"/>
            <ac:spMk id="185" creationId="{B63E613B-05E3-47D4-A343-2D1482D901EF}"/>
          </ac:spMkLst>
        </pc:spChg>
        <pc:grpChg chg="add del mod">
          <ac:chgData name="Srinivasa Rao" userId="a6b54366-f13d-4292-8bb4-f06c50909b1e" providerId="ADAL" clId="{E591446B-5C64-46E9-B25F-7E3596699F76}" dt="2021-01-25T11:31:55.726" v="1451"/>
          <ac:grpSpMkLst>
            <pc:docMk/>
            <pc:sldMk cId="3310559053" sldId="297"/>
            <ac:grpSpMk id="89" creationId="{C8FDFA9C-9D77-46CE-9E8D-F1D961D336E6}"/>
          </ac:grpSpMkLst>
        </pc:grpChg>
        <pc:grpChg chg="add del mod">
          <ac:chgData name="Srinivasa Rao" userId="a6b54366-f13d-4292-8bb4-f06c50909b1e" providerId="ADAL" clId="{E591446B-5C64-46E9-B25F-7E3596699F76}" dt="2021-01-25T11:31:55.726" v="1451"/>
          <ac:grpSpMkLst>
            <pc:docMk/>
            <pc:sldMk cId="3310559053" sldId="297"/>
            <ac:grpSpMk id="106" creationId="{DAB19EF3-8AD1-4B23-B39F-ACAF0984CE90}"/>
          </ac:grpSpMkLst>
        </pc:grpChg>
        <pc:grpChg chg="add del mod">
          <ac:chgData name="Srinivasa Rao" userId="a6b54366-f13d-4292-8bb4-f06c50909b1e" providerId="ADAL" clId="{E591446B-5C64-46E9-B25F-7E3596699F76}" dt="2021-01-25T11:31:55.726" v="1451"/>
          <ac:grpSpMkLst>
            <pc:docMk/>
            <pc:sldMk cId="3310559053" sldId="297"/>
            <ac:grpSpMk id="129" creationId="{68F2D8C3-D40B-4516-93FC-3CD7EAE169E0}"/>
          </ac:grpSpMkLst>
        </pc:grpChg>
        <pc:grpChg chg="add del mod">
          <ac:chgData name="Srinivasa Rao" userId="a6b54366-f13d-4292-8bb4-f06c50909b1e" providerId="ADAL" clId="{E591446B-5C64-46E9-B25F-7E3596699F76}" dt="2021-01-25T11:31:55.726" v="1451"/>
          <ac:grpSpMkLst>
            <pc:docMk/>
            <pc:sldMk cId="3310559053" sldId="297"/>
            <ac:grpSpMk id="151" creationId="{8086F302-3F30-4DFD-91CE-B81086E7EC1A}"/>
          </ac:grpSpMkLst>
        </pc:grpChg>
        <pc:grpChg chg="add del mod">
          <ac:chgData name="Srinivasa Rao" userId="a6b54366-f13d-4292-8bb4-f06c50909b1e" providerId="ADAL" clId="{E591446B-5C64-46E9-B25F-7E3596699F76}" dt="2021-01-25T11:31:55.726" v="1451"/>
          <ac:grpSpMkLst>
            <pc:docMk/>
            <pc:sldMk cId="3310559053" sldId="297"/>
            <ac:grpSpMk id="166" creationId="{53F47514-B362-4388-881E-BABC34ADD785}"/>
          </ac:grpSpMkLst>
        </pc:grpChg>
        <pc:picChg chg="add mod">
          <ac:chgData name="Srinivasa Rao" userId="a6b54366-f13d-4292-8bb4-f06c50909b1e" providerId="ADAL" clId="{E591446B-5C64-46E9-B25F-7E3596699F76}" dt="2021-01-25T11:34:29.564" v="1562" actId="1036"/>
          <ac:picMkLst>
            <pc:docMk/>
            <pc:sldMk cId="3310559053" sldId="297"/>
            <ac:picMk id="3" creationId="{EFC98366-9724-461F-9C70-37D84CDA0096}"/>
          </ac:picMkLst>
        </pc:picChg>
        <pc:cxnChg chg="mod">
          <ac:chgData name="Srinivasa Rao" userId="a6b54366-f13d-4292-8bb4-f06c50909b1e" providerId="ADAL" clId="{E591446B-5C64-46E9-B25F-7E3596699F76}" dt="2021-01-25T11:31:37.886" v="1446"/>
          <ac:cxnSpMkLst>
            <pc:docMk/>
            <pc:sldMk cId="3310559053" sldId="297"/>
            <ac:cxnSpMk id="125" creationId="{64D1536A-1262-4287-BC5E-A6DDF74E7B19}"/>
          </ac:cxnSpMkLst>
        </pc:cxnChg>
      </pc:sldChg>
      <pc:sldChg chg="addSp delSp modSp add mod ord delAnim">
        <pc:chgData name="Srinivasa Rao" userId="a6b54366-f13d-4292-8bb4-f06c50909b1e" providerId="ADAL" clId="{E591446B-5C64-46E9-B25F-7E3596699F76}" dt="2021-01-27T08:11:27.712" v="5293" actId="20577"/>
        <pc:sldMkLst>
          <pc:docMk/>
          <pc:sldMk cId="3454508645" sldId="298"/>
        </pc:sldMkLst>
        <pc:spChg chg="mod">
          <ac:chgData name="Srinivasa Rao" userId="a6b54366-f13d-4292-8bb4-f06c50909b1e" providerId="ADAL" clId="{E591446B-5C64-46E9-B25F-7E3596699F76}" dt="2021-01-25T20:01:53.820" v="3315" actId="20577"/>
          <ac:spMkLst>
            <pc:docMk/>
            <pc:sldMk cId="3454508645" sldId="298"/>
            <ac:spMk id="2" creationId="{EC84C91D-5C9A-4516-BC67-968A5870A641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4" creationId="{FD8E0A34-6246-4879-AB84-693B52782D4D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5" creationId="{74508D8C-11FB-42F5-AAA0-BB3EDAD788C0}"/>
          </ac:spMkLst>
        </pc:spChg>
        <pc:spChg chg="del">
          <ac:chgData name="Srinivasa Rao" userId="a6b54366-f13d-4292-8bb4-f06c50909b1e" providerId="ADAL" clId="{E591446B-5C64-46E9-B25F-7E3596699F76}" dt="2021-01-25T20:02:09.968" v="3317" actId="478"/>
          <ac:spMkLst>
            <pc:docMk/>
            <pc:sldMk cId="3454508645" sldId="298"/>
            <ac:spMk id="6" creationId="{B2492802-8B0C-4827-9851-9AFF7EA821E8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8" creationId="{D6780405-1D22-4227-A13B-BACB6FF8D8BF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0" creationId="{E334BD66-ACA3-419A-B841-510979070C1F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1" creationId="{3C22E0C2-D510-4AF0-B4AB-4181B9CDF160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2" creationId="{3BF5E2A4-6A8A-4A6A-B1FC-6B32FA206E96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3" creationId="{2C24CC2B-A7B8-4AD4-BB26-A342E745EEC4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4" creationId="{52EB1309-FC8A-4B4D-BCA4-A047C8D2B948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5" creationId="{3DC9766A-2F4C-4A7E-A1A7-A5488887EB39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6" creationId="{E8961374-8AE5-40BD-A141-08A16985F9BE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7" creationId="{D5905258-4342-4AA6-90FA-81D53A3BC022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8" creationId="{8C33554D-6770-4CB0-8EE5-B464C785E995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9" creationId="{F678A81E-4AEF-4EF2-B17B-67F98CC573B5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20" creationId="{1CCDBB48-7D49-4969-A1D5-50ABEA047061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21" creationId="{FF63B31B-8BEC-458B-898D-43DD665FD152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22" creationId="{4610531F-99D5-463B-92DF-8DBD80B9F153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24" creationId="{5EADA898-5C7F-4FE1-A6E1-A7671D58A9CE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25" creationId="{1A41B668-E868-433E-9278-0ECA20CC4728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26" creationId="{24CBEDD2-F3E0-465A-AF97-C813A18473D3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27" creationId="{C93C849C-E588-4B5C-BB09-65746EA1E601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28" creationId="{C3D5483B-5161-4547-9994-B74D52FD7695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29" creationId="{BA4BFF20-9502-47E8-B1D8-3025D1513CF2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0" creationId="{72CBFC0A-5F5D-4E5A-8893-D47492103B9B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1" creationId="{2A7AF21D-E573-461E-ADED-231AA678C9C1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2" creationId="{1C9D0D85-B47F-471B-8109-9820FA4A54A2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3" creationId="{830F4E2A-E335-4E88-86CD-93135AA712DE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4" creationId="{9B6E7242-BE0E-4188-90EB-D451EA921708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5" creationId="{525FE60C-A2F6-4F79-9929-4261831BC396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6" creationId="{52459477-9CFA-43F4-8FBF-5082052E7B7E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7" creationId="{0FF33270-A6D0-49F2-AF39-C84A8B1D20AB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8" creationId="{5F9C9F35-4049-4CA9-8809-A5EFC54820DD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9" creationId="{1F1AEBD9-C516-4863-B797-84570C5D01F5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40" creationId="{33B67FE8-0627-458A-BE29-C854A2733703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41" creationId="{6133858F-13D8-45A9-9809-FE487B68BAC4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42" creationId="{87F9DFDC-E029-4E7E-8CAC-B5C71757DDAF}"/>
          </ac:spMkLst>
        </pc:spChg>
        <pc:spChg chg="del mod">
          <ac:chgData name="Srinivasa Rao" userId="a6b54366-f13d-4292-8bb4-f06c50909b1e" providerId="ADAL" clId="{E591446B-5C64-46E9-B25F-7E3596699F76}" dt="2021-01-25T11:21:33.433" v="1311" actId="478"/>
          <ac:spMkLst>
            <pc:docMk/>
            <pc:sldMk cId="3454508645" sldId="298"/>
            <ac:spMk id="43" creationId="{0108795B-1D06-4EE6-B9F1-E729BC26CDDB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44" creationId="{7077F985-F81F-4D2F-8A23-23D918119B4E}"/>
          </ac:spMkLst>
        </pc:spChg>
        <pc:spChg chg="del mod">
          <ac:chgData name="Srinivasa Rao" userId="a6b54366-f13d-4292-8bb4-f06c50909b1e" providerId="ADAL" clId="{E591446B-5C64-46E9-B25F-7E3596699F76}" dt="2021-01-25T11:21:08.238" v="1306" actId="478"/>
          <ac:spMkLst>
            <pc:docMk/>
            <pc:sldMk cId="3454508645" sldId="298"/>
            <ac:spMk id="45" creationId="{F9C270A1-395E-416B-810F-A36AFC8EA40D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46" creationId="{2A23D012-3837-45A0-9B46-940F499633F4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47" creationId="{7ECA0BFC-05A5-4421-8EE9-0E7B56D373AE}"/>
          </ac:spMkLst>
        </pc:spChg>
        <pc:spChg chg="del mod">
          <ac:chgData name="Srinivasa Rao" userId="a6b54366-f13d-4292-8bb4-f06c50909b1e" providerId="ADAL" clId="{E591446B-5C64-46E9-B25F-7E3596699F76}" dt="2021-01-25T11:21:02.522" v="1303" actId="478"/>
          <ac:spMkLst>
            <pc:docMk/>
            <pc:sldMk cId="3454508645" sldId="298"/>
            <ac:spMk id="48" creationId="{2885783F-FBDF-48EE-B284-0AB74411C72F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49" creationId="{D543A115-12B8-487D-BA57-1CAFF36D8A18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50" creationId="{C9354AF8-D317-4757-94CA-070D79CBFCE7}"/>
          </ac:spMkLst>
        </pc:spChg>
        <pc:spChg chg="del mod">
          <ac:chgData name="Srinivasa Rao" userId="a6b54366-f13d-4292-8bb4-f06c50909b1e" providerId="ADAL" clId="{E591446B-5C64-46E9-B25F-7E3596699F76}" dt="2021-01-25T11:21:00.397" v="1302" actId="478"/>
          <ac:spMkLst>
            <pc:docMk/>
            <pc:sldMk cId="3454508645" sldId="298"/>
            <ac:spMk id="51" creationId="{F1C5A31A-DC34-4322-A4D6-8C8E98B92DFD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52" creationId="{4D59B460-452B-4A24-8DF1-C5AC227C5CDF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53" creationId="{BB1D74BF-729F-48E6-A4F1-ED6DC9518C2E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54" creationId="{BCD5AAD8-76B3-4078-8570-2ABABB65458A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55" creationId="{60C00EA2-5B52-4C23-A292-9396949A8B07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56" creationId="{51723278-2964-4B8F-9A55-BACCF7C65658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57" creationId="{007BADA1-C3CC-4E7C-B2AF-694F45F1DBBB}"/>
          </ac:spMkLst>
        </pc:spChg>
        <pc:spChg chg="del mod">
          <ac:chgData name="Srinivasa Rao" userId="a6b54366-f13d-4292-8bb4-f06c50909b1e" providerId="ADAL" clId="{E591446B-5C64-46E9-B25F-7E3596699F76}" dt="2021-01-25T11:20:54.915" v="1301" actId="478"/>
          <ac:spMkLst>
            <pc:docMk/>
            <pc:sldMk cId="3454508645" sldId="298"/>
            <ac:spMk id="58" creationId="{82A493CB-2288-46FC-9DDC-CA8542F65D2E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59" creationId="{C7C8E908-47E9-4236-ABFD-25E621AADE46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0" creationId="{8D29A4A5-FE89-477A-84C3-8F553DF3ABEC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1" creationId="{F560A750-CDA2-4C3F-8AA5-4F3CE9C3C384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2" creationId="{DDA216C8-60A2-4B7E-BA37-B9C0967DF438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3" creationId="{D7A72B51-5520-4525-BD92-2AF35B65C63B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4" creationId="{419B55F8-7E3E-43AF-A084-F2D8450FE338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5" creationId="{70399529-C5A1-423A-B876-505FE352834A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6" creationId="{A0AB6775-4722-4F28-BA36-351E47000E61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7" creationId="{5D79F721-0498-4A75-9B24-A198195426C4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8" creationId="{F901ECF2-37DE-4079-A537-B136C1854BBB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9" creationId="{529F8869-5942-41B2-8BB2-5CD6DB4D3473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70" creationId="{59399F05-F52B-49B7-8E86-49955CE89C62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71" creationId="{96973ED3-E7EA-4BAF-B017-72304358890F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72" creationId="{C17DC79F-2D5E-43CE-B6D9-41ED72E5EA47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73" creationId="{BDE24D9F-CDC9-45D2-81E1-9963DCF2F1A9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74" creationId="{8704B488-8084-4C9E-BEAE-5E3183787377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75" creationId="{51165B8F-40D7-428F-B3D2-484B43F39854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76" creationId="{5F45CA59-CB04-4479-8B74-C3FE1FB15D6B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77" creationId="{DE8B95EF-41A7-401A-AA8F-02408A8E2627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78" creationId="{B7D8E518-CA6B-45D6-92EF-69476FD5EA51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79" creationId="{E98431C7-8CFD-45F1-9BFA-1579D376D212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80" creationId="{4C0F7337-773B-480C-A620-E433C475D5DC}"/>
          </ac:spMkLst>
        </pc:spChg>
        <pc:spChg chg="del">
          <ac:chgData name="Srinivasa Rao" userId="a6b54366-f13d-4292-8bb4-f06c50909b1e" providerId="ADAL" clId="{E591446B-5C64-46E9-B25F-7E3596699F76}" dt="2021-01-25T11:11:13.780" v="1040" actId="478"/>
          <ac:spMkLst>
            <pc:docMk/>
            <pc:sldMk cId="3454508645" sldId="298"/>
            <ac:spMk id="81" creationId="{611C538F-5103-48AE-835F-53789A0B5FE3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82" creationId="{F0B9703A-8E00-45E3-945A-D753A939F380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83" creationId="{23370F66-BB9D-4DC2-A68F-59755CEA3E8E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84" creationId="{B12BD07F-EC93-4EA4-8C5A-070FE3CA7CBD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85" creationId="{D8D90B40-B037-43A3-8213-E46AEB7F62E0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86" creationId="{CF01FEE1-9204-4446-A0BF-CE5CEFFF248C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87" creationId="{0924D3DF-07A2-4857-8B71-F2731B7CC6EC}"/>
          </ac:spMkLst>
        </pc:spChg>
        <pc:spChg chg="add del 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88" creationId="{8ADFB615-B121-4498-A41B-EB4739B5913A}"/>
          </ac:spMkLst>
        </pc:spChg>
        <pc:spChg chg="add 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89" creationId="{97E41618-8921-43B5-8595-785901770D52}"/>
          </ac:spMkLst>
        </pc:spChg>
        <pc:spChg chg="add 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90" creationId="{D359457F-7BED-44E4-BD80-A11A351A6602}"/>
          </ac:spMkLst>
        </pc:spChg>
        <pc:spChg chg="add del mod">
          <ac:chgData name="Srinivasa Rao" userId="a6b54366-f13d-4292-8bb4-f06c50909b1e" providerId="ADAL" clId="{E591446B-5C64-46E9-B25F-7E3596699F76}" dt="2021-01-25T11:17:39.913" v="1137"/>
          <ac:spMkLst>
            <pc:docMk/>
            <pc:sldMk cId="3454508645" sldId="298"/>
            <ac:spMk id="91" creationId="{E95EFD14-58C3-4D28-9122-110BA0D157CA}"/>
          </ac:spMkLst>
        </pc:spChg>
        <pc:spChg chg="add del mod">
          <ac:chgData name="Srinivasa Rao" userId="a6b54366-f13d-4292-8bb4-f06c50909b1e" providerId="ADAL" clId="{E591446B-5C64-46E9-B25F-7E3596699F76}" dt="2021-01-25T11:17:39.913" v="1137"/>
          <ac:spMkLst>
            <pc:docMk/>
            <pc:sldMk cId="3454508645" sldId="298"/>
            <ac:spMk id="92" creationId="{EE47D788-AF61-4EF9-84E4-B4F9953B6A23}"/>
          </ac:spMkLst>
        </pc:spChg>
        <pc:spChg chg="add del mod">
          <ac:chgData name="Srinivasa Rao" userId="a6b54366-f13d-4292-8bb4-f06c50909b1e" providerId="ADAL" clId="{E591446B-5C64-46E9-B25F-7E3596699F76}" dt="2021-01-25T11:17:39.913" v="1137"/>
          <ac:spMkLst>
            <pc:docMk/>
            <pc:sldMk cId="3454508645" sldId="298"/>
            <ac:spMk id="93" creationId="{33081289-9904-49C1-8776-421D175BD8BC}"/>
          </ac:spMkLst>
        </pc:spChg>
        <pc:spChg chg="add del mod">
          <ac:chgData name="Srinivasa Rao" userId="a6b54366-f13d-4292-8bb4-f06c50909b1e" providerId="ADAL" clId="{E591446B-5C64-46E9-B25F-7E3596699F76}" dt="2021-01-25T11:17:39.913" v="1137"/>
          <ac:spMkLst>
            <pc:docMk/>
            <pc:sldMk cId="3454508645" sldId="298"/>
            <ac:spMk id="94" creationId="{13CF6AB1-DA5F-4698-8BEC-FB7539835F82}"/>
          </ac:spMkLst>
        </pc:spChg>
        <pc:spChg chg="add del mod">
          <ac:chgData name="Srinivasa Rao" userId="a6b54366-f13d-4292-8bb4-f06c50909b1e" providerId="ADAL" clId="{E591446B-5C64-46E9-B25F-7E3596699F76}" dt="2021-01-25T11:17:39.913" v="1137"/>
          <ac:spMkLst>
            <pc:docMk/>
            <pc:sldMk cId="3454508645" sldId="298"/>
            <ac:spMk id="95" creationId="{A19DBC05-561B-49E8-9376-859996435769}"/>
          </ac:spMkLst>
        </pc:spChg>
        <pc:spChg chg="add 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96" creationId="{0DC71D82-A4F7-426C-B248-ED894FC0562C}"/>
          </ac:spMkLst>
        </pc:spChg>
        <pc:spChg chg="add 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97" creationId="{1204286F-6697-47DC-98E1-65AFB94F3514}"/>
          </ac:spMkLst>
        </pc:spChg>
        <pc:spChg chg="add 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98" creationId="{0E3AD8E3-9AED-4E2B-B716-1859CC30F65F}"/>
          </ac:spMkLst>
        </pc:spChg>
        <pc:spChg chg="add 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99" creationId="{71FB9C06-B3FE-400C-92E0-05F4194114F5}"/>
          </ac:spMkLst>
        </pc:spChg>
        <pc:spChg chg="add 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100" creationId="{45740D8A-D35C-49ED-B515-0E89C174E7FC}"/>
          </ac:spMkLst>
        </pc:spChg>
        <pc:spChg chg="add 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101" creationId="{D0D2FB82-9403-4C41-99D8-EEE7D8D6F4D8}"/>
          </ac:spMkLst>
        </pc:spChg>
        <pc:spChg chg="add 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02" creationId="{52FA7902-957D-4084-9AFD-7CE2E1ABFB7C}"/>
          </ac:spMkLst>
        </pc:spChg>
        <pc:spChg chg="add 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03" creationId="{DBA467CD-1402-4CE7-8CE1-44DCA7F16495}"/>
          </ac:spMkLst>
        </pc:spChg>
        <pc:spChg chg="add 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04" creationId="{CFFD073E-D295-4E24-A0CE-7F2606D271BB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05" creationId="{4C7E1289-2675-4754-9F03-85429D81B902}"/>
          </ac:spMkLst>
        </pc:spChg>
        <pc:spChg chg="add del mod">
          <ac:chgData name="Srinivasa Rao" userId="a6b54366-f13d-4292-8bb4-f06c50909b1e" providerId="ADAL" clId="{E591446B-5C64-46E9-B25F-7E3596699F76}" dt="2021-01-25T11:22:53.310" v="1347" actId="478"/>
          <ac:spMkLst>
            <pc:docMk/>
            <pc:sldMk cId="3454508645" sldId="298"/>
            <ac:spMk id="106" creationId="{7AFA2532-9045-45BF-82C1-3F07DD59D7A8}"/>
          </ac:spMkLst>
        </pc:spChg>
        <pc:spChg chg="add mod">
          <ac:chgData name="Srinivasa Rao" userId="a6b54366-f13d-4292-8bb4-f06c50909b1e" providerId="ADAL" clId="{E591446B-5C64-46E9-B25F-7E3596699F76}" dt="2021-01-27T08:11:27.712" v="5293" actId="20577"/>
          <ac:spMkLst>
            <pc:docMk/>
            <pc:sldMk cId="3454508645" sldId="298"/>
            <ac:spMk id="107" creationId="{2012D18A-57E7-40BA-9D98-B612B5C05E4A}"/>
          </ac:spMkLst>
        </pc:spChg>
        <pc:spChg chg="add del mod">
          <ac:chgData name="Srinivasa Rao" userId="a6b54366-f13d-4292-8bb4-f06c50909b1e" providerId="ADAL" clId="{E591446B-5C64-46E9-B25F-7E3596699F76}" dt="2021-01-25T11:22:53.310" v="1347" actId="478"/>
          <ac:spMkLst>
            <pc:docMk/>
            <pc:sldMk cId="3454508645" sldId="298"/>
            <ac:spMk id="107" creationId="{F1DC8BE8-5286-4D41-BEE3-A7046A99621C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08" creationId="{47EFB43F-E1BF-45F0-B75A-D0137EFFD736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09" creationId="{D9D8F4F9-E832-421B-9DBC-0117B7906E98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10" creationId="{7C57D07F-0811-4CCF-8071-80CF775D3FAF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11" creationId="{15C80DB4-CF1D-4480-AB41-2213EAFDA857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12" creationId="{7453D898-61D2-46E6-A770-42544C4995AE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13" creationId="{9FDF0C7E-DF35-4805-A855-49DEF7503ECE}"/>
          </ac:spMkLst>
        </pc:spChg>
        <pc:spChg chg="add del mod">
          <ac:chgData name="Srinivasa Rao" userId="a6b54366-f13d-4292-8bb4-f06c50909b1e" providerId="ADAL" clId="{E591446B-5C64-46E9-B25F-7E3596699F76}" dt="2021-01-25T11:23:05.463" v="1349" actId="478"/>
          <ac:spMkLst>
            <pc:docMk/>
            <pc:sldMk cId="3454508645" sldId="298"/>
            <ac:spMk id="114" creationId="{59090E28-0983-45D5-8F57-AA4242E7B5C5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15" creationId="{DC8918BD-965D-454D-A080-C2443BD6A0CA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16" creationId="{E37A73EF-6F09-487B-88EA-947E69A838A1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17" creationId="{8BE85557-3E2E-4956-9275-AC9E477F32D6}"/>
          </ac:spMkLst>
        </pc:spChg>
        <pc:spChg chg="add del mod">
          <ac:chgData name="Srinivasa Rao" userId="a6b54366-f13d-4292-8bb4-f06c50909b1e" providerId="ADAL" clId="{E591446B-5C64-46E9-B25F-7E3596699F76}" dt="2021-01-25T11:22:57.498" v="1348" actId="478"/>
          <ac:spMkLst>
            <pc:docMk/>
            <pc:sldMk cId="3454508645" sldId="298"/>
            <ac:spMk id="118" creationId="{E6495F80-9C4C-43AA-8E1E-E46A896B2D77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19" creationId="{8AF057DD-687D-4F2B-96D5-740890E18113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20" creationId="{B15E8FB3-E5B8-4644-8B28-4F829C2C529F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121" creationId="{9B6F6DB7-BED8-402A-983E-163E5664D881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22" creationId="{4451D30B-864C-4DC9-BFD1-CF33E4B4884E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23" creationId="{1027C684-F542-4E3E-A536-EC6C5D75ABE7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24" creationId="{13929D88-2F31-4E12-9934-726186E183E3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25" creationId="{50E422D8-E35D-4C68-8A6D-2E0D34F3AFA2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26" creationId="{97B74E37-11AF-4E29-A6E9-9E8DC21C100F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27" creationId="{F70A685F-E566-45EC-AC68-50E94987B526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28" creationId="{69FA92E2-DFDD-4027-8670-BAB42A622E90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29" creationId="{8B06A4FB-C942-4CF0-9BD6-6E82FC6E4E3C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0" creationId="{8E3F17D6-1F91-4251-BDFB-7CD5171099BA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1" creationId="{55677326-C549-4886-96BA-3CAE1F4EA3A4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2" creationId="{86E114C5-EF7C-4310-89BC-3A589AD85CB7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3" creationId="{625EED4C-8B5C-423F-9B4F-9AD6CB94BC73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4" creationId="{FA39247A-F606-4F5B-9F36-97502E0A546D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5" creationId="{A79F84C0-6D83-4DCC-970C-2F7FBDEDF73A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6" creationId="{47415B6C-D8BF-4F97-A561-AE6FFC4F9C99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7" creationId="{41D0D7FF-3C94-4B0B-8C5A-AE0B3E7A7F8D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8" creationId="{CAFB4F76-A581-4245-9C31-9D3EE1C47638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139" creationId="{0FB71312-3F35-4829-8909-6C17E6476840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42" creationId="{0CCE7F99-D5C4-45A9-8437-CF2F0CA2F36D}"/>
          </ac:spMkLst>
        </pc:spChg>
        <pc:grpChg chg="add mod">
          <ac:chgData name="Srinivasa Rao" userId="a6b54366-f13d-4292-8bb4-f06c50909b1e" providerId="ADAL" clId="{E591446B-5C64-46E9-B25F-7E3596699F76}" dt="2021-01-26T12:16:21.229" v="3865" actId="1035"/>
          <ac:grpSpMkLst>
            <pc:docMk/>
            <pc:sldMk cId="3454508645" sldId="298"/>
            <ac:grpSpMk id="3" creationId="{DDF335C9-CC3C-406C-B99D-FCB5BDC05657}"/>
          </ac:grpSpMkLst>
        </pc:grpChg>
        <pc:grpChg chg="add mod">
          <ac:chgData name="Srinivasa Rao" userId="a6b54366-f13d-4292-8bb4-f06c50909b1e" providerId="ADAL" clId="{E591446B-5C64-46E9-B25F-7E3596699F76}" dt="2021-01-25T20:02:14.765" v="3318" actId="164"/>
          <ac:grpSpMkLst>
            <pc:docMk/>
            <pc:sldMk cId="3454508645" sldId="298"/>
            <ac:grpSpMk id="9" creationId="{A773320F-1BC3-4228-85BE-0A1BE780DE84}"/>
          </ac:grpSpMkLst>
        </pc:grpChg>
        <pc:grpChg chg="add mod">
          <ac:chgData name="Srinivasa Rao" userId="a6b54366-f13d-4292-8bb4-f06c50909b1e" providerId="ADAL" clId="{E591446B-5C64-46E9-B25F-7E3596699F76}" dt="2021-01-25T20:02:14.765" v="3318" actId="164"/>
          <ac:grpSpMkLst>
            <pc:docMk/>
            <pc:sldMk cId="3454508645" sldId="298"/>
            <ac:grpSpMk id="23" creationId="{1239F17F-1DD1-4FA3-8F28-5C3412292064}"/>
          </ac:grpSpMkLst>
        </pc:grpChg>
        <pc:grpChg chg="add mod">
          <ac:chgData name="Srinivasa Rao" userId="a6b54366-f13d-4292-8bb4-f06c50909b1e" providerId="ADAL" clId="{E591446B-5C64-46E9-B25F-7E3596699F76}" dt="2021-01-25T20:02:14.765" v="3318" actId="164"/>
          <ac:grpSpMkLst>
            <pc:docMk/>
            <pc:sldMk cId="3454508645" sldId="298"/>
            <ac:grpSpMk id="140" creationId="{F3BECB90-D9D1-4B13-8B8D-36037E6AE123}"/>
          </ac:grpSpMkLst>
        </pc:grpChg>
        <pc:grpChg chg="add mod">
          <ac:chgData name="Srinivasa Rao" userId="a6b54366-f13d-4292-8bb4-f06c50909b1e" providerId="ADAL" clId="{E591446B-5C64-46E9-B25F-7E3596699F76}" dt="2021-01-25T20:02:14.765" v="3318" actId="164"/>
          <ac:grpSpMkLst>
            <pc:docMk/>
            <pc:sldMk cId="3454508645" sldId="298"/>
            <ac:grpSpMk id="141" creationId="{34281448-CDFE-49B0-83CF-86463296A3F3}"/>
          </ac:grpSpMkLst>
        </pc:grpChg>
        <pc:grpChg chg="add mod">
          <ac:chgData name="Srinivasa Rao" userId="a6b54366-f13d-4292-8bb4-f06c50909b1e" providerId="ADAL" clId="{E591446B-5C64-46E9-B25F-7E3596699F76}" dt="2021-01-25T20:02:14.765" v="3318" actId="164"/>
          <ac:grpSpMkLst>
            <pc:docMk/>
            <pc:sldMk cId="3454508645" sldId="298"/>
            <ac:grpSpMk id="143" creationId="{5C41A0DA-4418-4A24-9ADB-66C7AF6FBF16}"/>
          </ac:grpSpMkLst>
        </pc:grpChg>
        <pc:cxnChg chg="add mod">
          <ac:chgData name="Srinivasa Rao" userId="a6b54366-f13d-4292-8bb4-f06c50909b1e" providerId="ADAL" clId="{E591446B-5C64-46E9-B25F-7E3596699F76}" dt="2021-01-25T11:27:17.116" v="1420" actId="164"/>
          <ac:cxnSpMkLst>
            <pc:docMk/>
            <pc:sldMk cId="3454508645" sldId="298"/>
            <ac:cxnSpMk id="7" creationId="{67B0671E-4A96-4143-B785-C01C902BD4BE}"/>
          </ac:cxnSpMkLst>
        </pc:cxnChg>
      </pc:sldChg>
      <pc:sldChg chg="addSp delSp modSp add del mod delAnim modAnim">
        <pc:chgData name="Srinivasa Rao" userId="a6b54366-f13d-4292-8bb4-f06c50909b1e" providerId="ADAL" clId="{E591446B-5C64-46E9-B25F-7E3596699F76}" dt="2021-01-26T12:09:53.380" v="3362" actId="47"/>
        <pc:sldMkLst>
          <pc:docMk/>
          <pc:sldMk cId="2188178966" sldId="299"/>
        </pc:sldMkLst>
        <pc:spChg chg="mod">
          <ac:chgData name="Srinivasa Rao" userId="a6b54366-f13d-4292-8bb4-f06c50909b1e" providerId="ADAL" clId="{E591446B-5C64-46E9-B25F-7E3596699F76}" dt="2021-01-25T11:34:52.864" v="1585" actId="20577"/>
          <ac:spMkLst>
            <pc:docMk/>
            <pc:sldMk cId="2188178966" sldId="299"/>
            <ac:spMk id="2" creationId="{EC84C91D-5C9A-4516-BC67-968A5870A641}"/>
          </ac:spMkLst>
        </pc:spChg>
        <pc:spChg chg="add mod">
          <ac:chgData name="Srinivasa Rao" userId="a6b54366-f13d-4292-8bb4-f06c50909b1e" providerId="ADAL" clId="{E591446B-5C64-46E9-B25F-7E3596699F76}" dt="2021-01-25T19:49:17.669" v="3293" actId="13822"/>
          <ac:spMkLst>
            <pc:docMk/>
            <pc:sldMk cId="2188178966" sldId="299"/>
            <ac:spMk id="5" creationId="{3C52AF77-62AF-4734-A027-DB973F70E529}"/>
          </ac:spMkLst>
        </pc:spChg>
        <pc:spChg chg="add del mod">
          <ac:chgData name="Srinivasa Rao" userId="a6b54366-f13d-4292-8bb4-f06c50909b1e" providerId="ADAL" clId="{E591446B-5C64-46E9-B25F-7E3596699F76}" dt="2021-01-25T11:35:08.248" v="1588" actId="478"/>
          <ac:spMkLst>
            <pc:docMk/>
            <pc:sldMk cId="2188178966" sldId="299"/>
            <ac:spMk id="5" creationId="{44AAF2AC-09F3-4FCA-A430-7BC3C3C7DAAB}"/>
          </ac:spMkLst>
        </pc:spChg>
        <pc:spChg chg="mod">
          <ac:chgData name="Srinivasa Rao" userId="a6b54366-f13d-4292-8bb4-f06c50909b1e" providerId="ADAL" clId="{E591446B-5C64-46E9-B25F-7E3596699F76}" dt="2021-01-25T19:50:30.297" v="3296" actId="13822"/>
          <ac:spMkLst>
            <pc:docMk/>
            <pc:sldMk cId="2188178966" sldId="299"/>
            <ac:spMk id="81" creationId="{611C538F-5103-48AE-835F-53789A0B5FE3}"/>
          </ac:spMkLst>
        </pc:spChg>
      </pc:sldChg>
      <pc:sldChg chg="modSp add del mod">
        <pc:chgData name="Srinivasa Rao" userId="a6b54366-f13d-4292-8bb4-f06c50909b1e" providerId="ADAL" clId="{E591446B-5C64-46E9-B25F-7E3596699F76}" dt="2021-01-25T11:39:02.853" v="1711" actId="47"/>
        <pc:sldMkLst>
          <pc:docMk/>
          <pc:sldMk cId="1107197842" sldId="300"/>
        </pc:sldMkLst>
        <pc:spChg chg="mod">
          <ac:chgData name="Srinivasa Rao" userId="a6b54366-f13d-4292-8bb4-f06c50909b1e" providerId="ADAL" clId="{E591446B-5C64-46E9-B25F-7E3596699F76}" dt="2021-01-25T11:38:32.872" v="1709" actId="20577"/>
          <ac:spMkLst>
            <pc:docMk/>
            <pc:sldMk cId="1107197842" sldId="300"/>
            <ac:spMk id="2" creationId="{EC84C91D-5C9A-4516-BC67-968A5870A641}"/>
          </ac:spMkLst>
        </pc:spChg>
      </pc:sldChg>
      <pc:sldChg chg="addSp delSp modSp add mod ord modAnim">
        <pc:chgData name="Srinivasa Rao" userId="a6b54366-f13d-4292-8bb4-f06c50909b1e" providerId="ADAL" clId="{E591446B-5C64-46E9-B25F-7E3596699F76}" dt="2021-01-26T12:18:28.278" v="4001" actId="1036"/>
        <pc:sldMkLst>
          <pc:docMk/>
          <pc:sldMk cId="3403597919" sldId="301"/>
        </pc:sldMkLst>
        <pc:spChg chg="mod">
          <ac:chgData name="Srinivasa Rao" userId="a6b54366-f13d-4292-8bb4-f06c50909b1e" providerId="ADAL" clId="{E591446B-5C64-46E9-B25F-7E3596699F76}" dt="2021-01-26T12:18:28.278" v="4001" actId="1036"/>
          <ac:spMkLst>
            <pc:docMk/>
            <pc:sldMk cId="3403597919" sldId="301"/>
            <ac:spMk id="2" creationId="{EC84C91D-5C9A-4516-BC67-968A5870A641}"/>
          </ac:spMkLst>
        </pc:spChg>
        <pc:spChg chg="add mod">
          <ac:chgData name="Srinivasa Rao" userId="a6b54366-f13d-4292-8bb4-f06c50909b1e" providerId="ADAL" clId="{E591446B-5C64-46E9-B25F-7E3596699F76}" dt="2021-01-26T12:18:05.812" v="3936" actId="1035"/>
          <ac:spMkLst>
            <pc:docMk/>
            <pc:sldMk cId="3403597919" sldId="301"/>
            <ac:spMk id="6" creationId="{A283CFDF-F486-4C17-AD24-523C8D97B9AF}"/>
          </ac:spMkLst>
        </pc:spChg>
        <pc:spChg chg="add mod">
          <ac:chgData name="Srinivasa Rao" userId="a6b54366-f13d-4292-8bb4-f06c50909b1e" providerId="ADAL" clId="{E591446B-5C64-46E9-B25F-7E3596699F76}" dt="2021-01-26T12:18:11.552" v="3948" actId="1035"/>
          <ac:spMkLst>
            <pc:docMk/>
            <pc:sldMk cId="3403597919" sldId="301"/>
            <ac:spMk id="7" creationId="{4716E50E-C16E-4366-B2AD-8B741AC7A5F7}"/>
          </ac:spMkLst>
        </pc:spChg>
        <pc:spChg chg="del mod">
          <ac:chgData name="Srinivasa Rao" userId="a6b54366-f13d-4292-8bb4-f06c50909b1e" providerId="ADAL" clId="{E591446B-5C64-46E9-B25F-7E3596699F76}" dt="2021-01-25T12:05:02.991" v="2017" actId="478"/>
          <ac:spMkLst>
            <pc:docMk/>
            <pc:sldMk cId="3403597919" sldId="301"/>
            <ac:spMk id="81" creationId="{611C538F-5103-48AE-835F-53789A0B5FE3}"/>
          </ac:spMkLst>
        </pc:spChg>
        <pc:spChg chg="del mod">
          <ac:chgData name="Srinivasa Rao" userId="a6b54366-f13d-4292-8bb4-f06c50909b1e" providerId="ADAL" clId="{E591446B-5C64-46E9-B25F-7E3596699F76}" dt="2021-01-26T12:18:02.247" v="3925" actId="478"/>
          <ac:spMkLst>
            <pc:docMk/>
            <pc:sldMk cId="3403597919" sldId="301"/>
            <ac:spMk id="185" creationId="{B63E613B-05E3-47D4-A343-2D1482D901EF}"/>
          </ac:spMkLst>
        </pc:spChg>
        <pc:picChg chg="mod">
          <ac:chgData name="Srinivasa Rao" userId="a6b54366-f13d-4292-8bb4-f06c50909b1e" providerId="ADAL" clId="{E591446B-5C64-46E9-B25F-7E3596699F76}" dt="2021-01-26T12:18:16.641" v="3969" actId="1035"/>
          <ac:picMkLst>
            <pc:docMk/>
            <pc:sldMk cId="3403597919" sldId="301"/>
            <ac:picMk id="3" creationId="{EFC98366-9724-461F-9C70-37D84CDA0096}"/>
          </ac:picMkLst>
        </pc:picChg>
      </pc:sldChg>
      <pc:sldChg chg="addSp delSp modSp add mod ord">
        <pc:chgData name="Srinivasa Rao" userId="a6b54366-f13d-4292-8bb4-f06c50909b1e" providerId="ADAL" clId="{E591446B-5C64-46E9-B25F-7E3596699F76}" dt="2021-01-27T08:05:45.575" v="5152" actId="20577"/>
        <pc:sldMkLst>
          <pc:docMk/>
          <pc:sldMk cId="1038252506" sldId="302"/>
        </pc:sldMkLst>
        <pc:spChg chg="mod">
          <ac:chgData name="Srinivasa Rao" userId="a6b54366-f13d-4292-8bb4-f06c50909b1e" providerId="ADAL" clId="{E591446B-5C64-46E9-B25F-7E3596699F76}" dt="2021-01-27T07:57:54.638" v="5027" actId="207"/>
          <ac:spMkLst>
            <pc:docMk/>
            <pc:sldMk cId="1038252506" sldId="302"/>
            <ac:spMk id="2" creationId="{EC84C91D-5C9A-4516-BC67-968A5870A641}"/>
          </ac:spMkLst>
        </pc:spChg>
        <pc:spChg chg="add mod">
          <ac:chgData name="Srinivasa Rao" userId="a6b54366-f13d-4292-8bb4-f06c50909b1e" providerId="ADAL" clId="{E591446B-5C64-46E9-B25F-7E3596699F76}" dt="2021-01-27T08:04:55.472" v="5139" actId="1076"/>
          <ac:spMkLst>
            <pc:docMk/>
            <pc:sldMk cId="1038252506" sldId="302"/>
            <ac:spMk id="3" creationId="{0371BE81-E0EA-400B-BA60-389B6A6AC0CA}"/>
          </ac:spMkLst>
        </pc:spChg>
        <pc:spChg chg="add mod">
          <ac:chgData name="Srinivasa Rao" userId="a6b54366-f13d-4292-8bb4-f06c50909b1e" providerId="ADAL" clId="{E591446B-5C64-46E9-B25F-7E3596699F76}" dt="2021-01-27T07:57:54.638" v="5027" actId="207"/>
          <ac:spMkLst>
            <pc:docMk/>
            <pc:sldMk cId="1038252506" sldId="302"/>
            <ac:spMk id="5" creationId="{C8DE91E3-392B-4472-AB71-43F25AF08411}"/>
          </ac:spMkLst>
        </pc:spChg>
        <pc:spChg chg="add mod">
          <ac:chgData name="Srinivasa Rao" userId="a6b54366-f13d-4292-8bb4-f06c50909b1e" providerId="ADAL" clId="{E591446B-5C64-46E9-B25F-7E3596699F76}" dt="2021-01-27T07:57:54.638" v="5027" actId="207"/>
          <ac:spMkLst>
            <pc:docMk/>
            <pc:sldMk cId="1038252506" sldId="302"/>
            <ac:spMk id="6" creationId="{61795E2F-11C3-4AB7-9AB0-F16751E6AD4F}"/>
          </ac:spMkLst>
        </pc:spChg>
        <pc:spChg chg="add del mod">
          <ac:chgData name="Srinivasa Rao" userId="a6b54366-f13d-4292-8bb4-f06c50909b1e" providerId="ADAL" clId="{E591446B-5C64-46E9-B25F-7E3596699F76}" dt="2021-01-27T07:45:59.707" v="4557"/>
          <ac:spMkLst>
            <pc:docMk/>
            <pc:sldMk cId="1038252506" sldId="302"/>
            <ac:spMk id="7" creationId="{3020664E-E0C7-444B-8AAA-74215D757B09}"/>
          </ac:spMkLst>
        </pc:spChg>
        <pc:spChg chg="add mod">
          <ac:chgData name="Srinivasa Rao" userId="a6b54366-f13d-4292-8bb4-f06c50909b1e" providerId="ADAL" clId="{E591446B-5C64-46E9-B25F-7E3596699F76}" dt="2021-01-27T08:05:45.575" v="5152" actId="20577"/>
          <ac:spMkLst>
            <pc:docMk/>
            <pc:sldMk cId="1038252506" sldId="302"/>
            <ac:spMk id="8" creationId="{1C80776F-28BD-48A3-8050-F5CB43B89EFF}"/>
          </ac:spMkLst>
        </pc:spChg>
        <pc:spChg chg="add mod">
          <ac:chgData name="Srinivasa Rao" userId="a6b54366-f13d-4292-8bb4-f06c50909b1e" providerId="ADAL" clId="{E591446B-5C64-46E9-B25F-7E3596699F76}" dt="2021-01-27T08:05:00.453" v="5141" actId="1076"/>
          <ac:spMkLst>
            <pc:docMk/>
            <pc:sldMk cId="1038252506" sldId="302"/>
            <ac:spMk id="9" creationId="{2849A1B6-EC4F-4EA9-9A43-EA1097FF26A7}"/>
          </ac:spMkLst>
        </pc:spChg>
        <pc:spChg chg="add mod">
          <ac:chgData name="Srinivasa Rao" userId="a6b54366-f13d-4292-8bb4-f06c50909b1e" providerId="ADAL" clId="{E591446B-5C64-46E9-B25F-7E3596699F76}" dt="2021-01-27T08:05:10.168" v="5143" actId="1076"/>
          <ac:spMkLst>
            <pc:docMk/>
            <pc:sldMk cId="1038252506" sldId="302"/>
            <ac:spMk id="10" creationId="{035A5251-014F-4331-801A-8B192F1D8D3D}"/>
          </ac:spMkLst>
        </pc:spChg>
        <pc:spChg chg="mod">
          <ac:chgData name="Srinivasa Rao" userId="a6b54366-f13d-4292-8bb4-f06c50909b1e" providerId="ADAL" clId="{E591446B-5C64-46E9-B25F-7E3596699F76}" dt="2021-01-27T07:57:54.638" v="5027" actId="207"/>
          <ac:spMkLst>
            <pc:docMk/>
            <pc:sldMk cId="1038252506" sldId="302"/>
            <ac:spMk id="81" creationId="{611C538F-5103-48AE-835F-53789A0B5FE3}"/>
          </ac:spMkLst>
        </pc:spChg>
        <pc:picChg chg="del">
          <ac:chgData name="Srinivasa Rao" userId="a6b54366-f13d-4292-8bb4-f06c50909b1e" providerId="ADAL" clId="{E591446B-5C64-46E9-B25F-7E3596699F76}" dt="2021-01-25T12:16:12.083" v="2700" actId="478"/>
          <ac:picMkLst>
            <pc:docMk/>
            <pc:sldMk cId="1038252506" sldId="302"/>
            <ac:picMk id="3" creationId="{EFC98366-9724-461F-9C70-37D84CDA0096}"/>
          </ac:picMkLst>
        </pc:picChg>
      </pc:sldChg>
      <pc:sldChg chg="addSp modSp add mod">
        <pc:chgData name="Srinivasa Rao" userId="a6b54366-f13d-4292-8bb4-f06c50909b1e" providerId="ADAL" clId="{E591446B-5C64-46E9-B25F-7E3596699F76}" dt="2021-01-27T08:06:52.510" v="5213" actId="20577"/>
        <pc:sldMkLst>
          <pc:docMk/>
          <pc:sldMk cId="449667486" sldId="303"/>
        </pc:sldMkLst>
        <pc:spChg chg="mod">
          <ac:chgData name="Srinivasa Rao" userId="a6b54366-f13d-4292-8bb4-f06c50909b1e" providerId="ADAL" clId="{E591446B-5C64-46E9-B25F-7E3596699F76}" dt="2021-01-27T07:58:01.146" v="5028" actId="207"/>
          <ac:spMkLst>
            <pc:docMk/>
            <pc:sldMk cId="449667486" sldId="303"/>
            <ac:spMk id="2" creationId="{EC84C91D-5C9A-4516-BC67-968A5870A641}"/>
          </ac:spMkLst>
        </pc:spChg>
        <pc:spChg chg="mod">
          <ac:chgData name="Srinivasa Rao" userId="a6b54366-f13d-4292-8bb4-f06c50909b1e" providerId="ADAL" clId="{E591446B-5C64-46E9-B25F-7E3596699F76}" dt="2021-01-27T07:58:01.146" v="5028" actId="207"/>
          <ac:spMkLst>
            <pc:docMk/>
            <pc:sldMk cId="449667486" sldId="303"/>
            <ac:spMk id="5" creationId="{C8DE91E3-392B-4472-AB71-43F25AF08411}"/>
          </ac:spMkLst>
        </pc:spChg>
        <pc:spChg chg="add mod">
          <ac:chgData name="Srinivasa Rao" userId="a6b54366-f13d-4292-8bb4-f06c50909b1e" providerId="ADAL" clId="{E591446B-5C64-46E9-B25F-7E3596699F76}" dt="2021-01-27T08:06:52.510" v="5213" actId="20577"/>
          <ac:spMkLst>
            <pc:docMk/>
            <pc:sldMk cId="449667486" sldId="303"/>
            <ac:spMk id="6" creationId="{5AB91506-DACC-4406-B98E-95F1F6FC127A}"/>
          </ac:spMkLst>
        </pc:spChg>
        <pc:spChg chg="add mod">
          <ac:chgData name="Srinivasa Rao" userId="a6b54366-f13d-4292-8bb4-f06c50909b1e" providerId="ADAL" clId="{E591446B-5C64-46E9-B25F-7E3596699F76}" dt="2021-01-27T07:58:01.146" v="5028" actId="207"/>
          <ac:spMkLst>
            <pc:docMk/>
            <pc:sldMk cId="449667486" sldId="303"/>
            <ac:spMk id="7" creationId="{5872F206-9C15-4FFE-BC0B-CB07DD051972}"/>
          </ac:spMkLst>
        </pc:spChg>
        <pc:spChg chg="add mod">
          <ac:chgData name="Srinivasa Rao" userId="a6b54366-f13d-4292-8bb4-f06c50909b1e" providerId="ADAL" clId="{E591446B-5C64-46E9-B25F-7E3596699F76}" dt="2021-01-27T08:05:19.139" v="5145" actId="1076"/>
          <ac:spMkLst>
            <pc:docMk/>
            <pc:sldMk cId="449667486" sldId="303"/>
            <ac:spMk id="8" creationId="{AA5DC3EB-49AF-405F-BA3B-5C332F614943}"/>
          </ac:spMkLst>
        </pc:spChg>
        <pc:spChg chg="add mod">
          <ac:chgData name="Srinivasa Rao" userId="a6b54366-f13d-4292-8bb4-f06c50909b1e" providerId="ADAL" clId="{E591446B-5C64-46E9-B25F-7E3596699F76}" dt="2021-01-27T08:05:27.428" v="5147" actId="1076"/>
          <ac:spMkLst>
            <pc:docMk/>
            <pc:sldMk cId="449667486" sldId="303"/>
            <ac:spMk id="9" creationId="{1325CF8C-21B4-4F21-B6AF-DBD20F3BF16B}"/>
          </ac:spMkLst>
        </pc:spChg>
        <pc:spChg chg="mod">
          <ac:chgData name="Srinivasa Rao" userId="a6b54366-f13d-4292-8bb4-f06c50909b1e" providerId="ADAL" clId="{E591446B-5C64-46E9-B25F-7E3596699F76}" dt="2021-01-27T08:06:46.782" v="5208" actId="20577"/>
          <ac:spMkLst>
            <pc:docMk/>
            <pc:sldMk cId="449667486" sldId="303"/>
            <ac:spMk id="81" creationId="{611C538F-5103-48AE-835F-53789A0B5FE3}"/>
          </ac:spMkLst>
        </pc:spChg>
      </pc:sldChg>
      <pc:sldChg chg="addSp modSp add mod">
        <pc:chgData name="Srinivasa Rao" userId="a6b54366-f13d-4292-8bb4-f06c50909b1e" providerId="ADAL" clId="{E591446B-5C64-46E9-B25F-7E3596699F76}" dt="2021-01-27T07:58:07.603" v="5029" actId="207"/>
        <pc:sldMkLst>
          <pc:docMk/>
          <pc:sldMk cId="2944739875" sldId="304"/>
        </pc:sldMkLst>
        <pc:spChg chg="mod">
          <ac:chgData name="Srinivasa Rao" userId="a6b54366-f13d-4292-8bb4-f06c50909b1e" providerId="ADAL" clId="{E591446B-5C64-46E9-B25F-7E3596699F76}" dt="2021-01-27T07:58:07.603" v="5029" actId="207"/>
          <ac:spMkLst>
            <pc:docMk/>
            <pc:sldMk cId="2944739875" sldId="304"/>
            <ac:spMk id="2" creationId="{EC84C91D-5C9A-4516-BC67-968A5870A641}"/>
          </ac:spMkLst>
        </pc:spChg>
        <pc:spChg chg="mod">
          <ac:chgData name="Srinivasa Rao" userId="a6b54366-f13d-4292-8bb4-f06c50909b1e" providerId="ADAL" clId="{E591446B-5C64-46E9-B25F-7E3596699F76}" dt="2021-01-27T07:58:07.603" v="5029" actId="207"/>
          <ac:spMkLst>
            <pc:docMk/>
            <pc:sldMk cId="2944739875" sldId="304"/>
            <ac:spMk id="5" creationId="{C8DE91E3-392B-4472-AB71-43F25AF08411}"/>
          </ac:spMkLst>
        </pc:spChg>
        <pc:spChg chg="add mod">
          <ac:chgData name="Srinivasa Rao" userId="a6b54366-f13d-4292-8bb4-f06c50909b1e" providerId="ADAL" clId="{E591446B-5C64-46E9-B25F-7E3596699F76}" dt="2021-01-27T07:58:07.603" v="5029" actId="207"/>
          <ac:spMkLst>
            <pc:docMk/>
            <pc:sldMk cId="2944739875" sldId="304"/>
            <ac:spMk id="6" creationId="{A0C468C7-70DC-4024-8821-4A448ADB3AE3}"/>
          </ac:spMkLst>
        </pc:spChg>
        <pc:spChg chg="mod">
          <ac:chgData name="Srinivasa Rao" userId="a6b54366-f13d-4292-8bb4-f06c50909b1e" providerId="ADAL" clId="{E591446B-5C64-46E9-B25F-7E3596699F76}" dt="2021-01-27T07:58:07.603" v="5029" actId="207"/>
          <ac:spMkLst>
            <pc:docMk/>
            <pc:sldMk cId="2944739875" sldId="304"/>
            <ac:spMk id="81" creationId="{611C538F-5103-48AE-835F-53789A0B5FE3}"/>
          </ac:spMkLst>
        </pc:spChg>
      </pc:sldChg>
      <pc:sldChg chg="modSp add mod">
        <pc:chgData name="Srinivasa Rao" userId="a6b54366-f13d-4292-8bb4-f06c50909b1e" providerId="ADAL" clId="{E591446B-5C64-46E9-B25F-7E3596699F76}" dt="2021-01-27T07:58:14.942" v="5030" actId="207"/>
        <pc:sldMkLst>
          <pc:docMk/>
          <pc:sldMk cId="1378850007" sldId="305"/>
        </pc:sldMkLst>
        <pc:spChg chg="mod">
          <ac:chgData name="Srinivasa Rao" userId="a6b54366-f13d-4292-8bb4-f06c50909b1e" providerId="ADAL" clId="{E591446B-5C64-46E9-B25F-7E3596699F76}" dt="2021-01-27T07:58:14.942" v="5030" actId="207"/>
          <ac:spMkLst>
            <pc:docMk/>
            <pc:sldMk cId="1378850007" sldId="305"/>
            <ac:spMk id="2" creationId="{EC84C91D-5C9A-4516-BC67-968A5870A641}"/>
          </ac:spMkLst>
        </pc:spChg>
        <pc:spChg chg="mod">
          <ac:chgData name="Srinivasa Rao" userId="a6b54366-f13d-4292-8bb4-f06c50909b1e" providerId="ADAL" clId="{E591446B-5C64-46E9-B25F-7E3596699F76}" dt="2021-01-27T07:58:14.942" v="5030" actId="207"/>
          <ac:spMkLst>
            <pc:docMk/>
            <pc:sldMk cId="1378850007" sldId="305"/>
            <ac:spMk id="5" creationId="{C8DE91E3-392B-4472-AB71-43F25AF08411}"/>
          </ac:spMkLst>
        </pc:spChg>
        <pc:spChg chg="mod">
          <ac:chgData name="Srinivasa Rao" userId="a6b54366-f13d-4292-8bb4-f06c50909b1e" providerId="ADAL" clId="{E591446B-5C64-46E9-B25F-7E3596699F76}" dt="2021-01-27T07:58:14.942" v="5030" actId="207"/>
          <ac:spMkLst>
            <pc:docMk/>
            <pc:sldMk cId="1378850007" sldId="305"/>
            <ac:spMk id="6" creationId="{A0C468C7-70DC-4024-8821-4A448ADB3AE3}"/>
          </ac:spMkLst>
        </pc:spChg>
        <pc:spChg chg="mod">
          <ac:chgData name="Srinivasa Rao" userId="a6b54366-f13d-4292-8bb4-f06c50909b1e" providerId="ADAL" clId="{E591446B-5C64-46E9-B25F-7E3596699F76}" dt="2021-01-27T07:58:14.942" v="5030" actId="207"/>
          <ac:spMkLst>
            <pc:docMk/>
            <pc:sldMk cId="1378850007" sldId="305"/>
            <ac:spMk id="81" creationId="{611C538F-5103-48AE-835F-53789A0B5FE3}"/>
          </ac:spMkLst>
        </pc:spChg>
      </pc:sldChg>
      <pc:sldChg chg="addSp delSp modSp add mod">
        <pc:chgData name="Srinivasa Rao" userId="a6b54366-f13d-4292-8bb4-f06c50909b1e" providerId="ADAL" clId="{E591446B-5C64-46E9-B25F-7E3596699F76}" dt="2021-01-27T08:00:28.708" v="5133" actId="20577"/>
        <pc:sldMkLst>
          <pc:docMk/>
          <pc:sldMk cId="2294527031" sldId="306"/>
        </pc:sldMkLst>
        <pc:spChg chg="mod">
          <ac:chgData name="Srinivasa Rao" userId="a6b54366-f13d-4292-8bb4-f06c50909b1e" providerId="ADAL" clId="{E591446B-5C64-46E9-B25F-7E3596699F76}" dt="2021-01-27T07:44:28.159" v="4535" actId="20577"/>
          <ac:spMkLst>
            <pc:docMk/>
            <pc:sldMk cId="2294527031" sldId="306"/>
            <ac:spMk id="2" creationId="{EC84C91D-5C9A-4516-BC67-968A5870A641}"/>
          </ac:spMkLst>
        </pc:spChg>
        <pc:spChg chg="add mod">
          <ac:chgData name="Srinivasa Rao" userId="a6b54366-f13d-4292-8bb4-f06c50909b1e" providerId="ADAL" clId="{E591446B-5C64-46E9-B25F-7E3596699F76}" dt="2021-01-27T07:52:10.836" v="4756" actId="14100"/>
          <ac:spMkLst>
            <pc:docMk/>
            <pc:sldMk cId="2294527031" sldId="306"/>
            <ac:spMk id="4" creationId="{C1B3BBC1-3F9E-4414-A9C3-4A4D9F56AD5C}"/>
          </ac:spMkLst>
        </pc:spChg>
        <pc:spChg chg="add mod">
          <ac:chgData name="Srinivasa Rao" userId="a6b54366-f13d-4292-8bb4-f06c50909b1e" providerId="ADAL" clId="{E591446B-5C64-46E9-B25F-7E3596699F76}" dt="2021-01-27T07:59:32.504" v="5066" actId="1076"/>
          <ac:spMkLst>
            <pc:docMk/>
            <pc:sldMk cId="2294527031" sldId="306"/>
            <ac:spMk id="5" creationId="{A6C2EC1A-76DE-4448-BB1A-7D5A5F27826C}"/>
          </ac:spMkLst>
        </pc:spChg>
        <pc:spChg chg="del">
          <ac:chgData name="Srinivasa Rao" userId="a6b54366-f13d-4292-8bb4-f06c50909b1e" providerId="ADAL" clId="{E591446B-5C64-46E9-B25F-7E3596699F76}" dt="2021-01-25T12:27:08.477" v="3004" actId="478"/>
          <ac:spMkLst>
            <pc:docMk/>
            <pc:sldMk cId="2294527031" sldId="306"/>
            <ac:spMk id="5" creationId="{C8DE91E3-392B-4472-AB71-43F25AF08411}"/>
          </ac:spMkLst>
        </pc:spChg>
        <pc:spChg chg="del">
          <ac:chgData name="Srinivasa Rao" userId="a6b54366-f13d-4292-8bb4-f06c50909b1e" providerId="ADAL" clId="{E591446B-5C64-46E9-B25F-7E3596699F76}" dt="2021-01-25T12:27:05.539" v="3003" actId="478"/>
          <ac:spMkLst>
            <pc:docMk/>
            <pc:sldMk cId="2294527031" sldId="306"/>
            <ac:spMk id="6" creationId="{A0C468C7-70DC-4024-8821-4A448ADB3AE3}"/>
          </ac:spMkLst>
        </pc:spChg>
        <pc:spChg chg="add mod">
          <ac:chgData name="Srinivasa Rao" userId="a6b54366-f13d-4292-8bb4-f06c50909b1e" providerId="ADAL" clId="{E591446B-5C64-46E9-B25F-7E3596699F76}" dt="2021-01-27T07:59:21.832" v="5065" actId="1076"/>
          <ac:spMkLst>
            <pc:docMk/>
            <pc:sldMk cId="2294527031" sldId="306"/>
            <ac:spMk id="6" creationId="{DAEF1051-AA0D-4C4D-B905-AFCCE8958DE0}"/>
          </ac:spMkLst>
        </pc:spChg>
        <pc:spChg chg="add mod">
          <ac:chgData name="Srinivasa Rao" userId="a6b54366-f13d-4292-8bb4-f06c50909b1e" providerId="ADAL" clId="{E591446B-5C64-46E9-B25F-7E3596699F76}" dt="2021-01-27T07:52:48.643" v="4817" actId="20577"/>
          <ac:spMkLst>
            <pc:docMk/>
            <pc:sldMk cId="2294527031" sldId="306"/>
            <ac:spMk id="7" creationId="{AB0152E7-1869-4F3F-975D-F86F75F6A387}"/>
          </ac:spMkLst>
        </pc:spChg>
        <pc:spChg chg="add mod">
          <ac:chgData name="Srinivasa Rao" userId="a6b54366-f13d-4292-8bb4-f06c50909b1e" providerId="ADAL" clId="{E591446B-5C64-46E9-B25F-7E3596699F76}" dt="2021-01-27T07:59:13.074" v="5064" actId="1076"/>
          <ac:spMkLst>
            <pc:docMk/>
            <pc:sldMk cId="2294527031" sldId="306"/>
            <ac:spMk id="8" creationId="{E8F63EAD-77F4-4D8E-A9F1-4AACBA672C6F}"/>
          </ac:spMkLst>
        </pc:spChg>
        <pc:spChg chg="add mod">
          <ac:chgData name="Srinivasa Rao" userId="a6b54366-f13d-4292-8bb4-f06c50909b1e" providerId="ADAL" clId="{E591446B-5C64-46E9-B25F-7E3596699F76}" dt="2021-01-27T08:00:28.708" v="5133" actId="20577"/>
          <ac:spMkLst>
            <pc:docMk/>
            <pc:sldMk cId="2294527031" sldId="306"/>
            <ac:spMk id="9" creationId="{174CFFA8-0AA0-468E-A7D9-44D58B64A4DE}"/>
          </ac:spMkLst>
        </pc:spChg>
        <pc:spChg chg="add mod">
          <ac:chgData name="Srinivasa Rao" userId="a6b54366-f13d-4292-8bb4-f06c50909b1e" providerId="ADAL" clId="{E591446B-5C64-46E9-B25F-7E3596699F76}" dt="2021-01-27T07:57:25.986" v="5026" actId="207"/>
          <ac:spMkLst>
            <pc:docMk/>
            <pc:sldMk cId="2294527031" sldId="306"/>
            <ac:spMk id="10" creationId="{11DF1244-A5F7-43D2-B788-D5867739D953}"/>
          </ac:spMkLst>
        </pc:spChg>
        <pc:spChg chg="del mod">
          <ac:chgData name="Srinivasa Rao" userId="a6b54366-f13d-4292-8bb4-f06c50909b1e" providerId="ADAL" clId="{E591446B-5C64-46E9-B25F-7E3596699F76}" dt="2021-01-27T07:44:37.808" v="4536" actId="478"/>
          <ac:spMkLst>
            <pc:docMk/>
            <pc:sldMk cId="2294527031" sldId="306"/>
            <ac:spMk id="81" creationId="{611C538F-5103-48AE-835F-53789A0B5FE3}"/>
          </ac:spMkLst>
        </pc:spChg>
      </pc:sldChg>
      <pc:sldChg chg="new del">
        <pc:chgData name="Srinivasa Rao" userId="a6b54366-f13d-4292-8bb4-f06c50909b1e" providerId="ADAL" clId="{E591446B-5C64-46E9-B25F-7E3596699F76}" dt="2021-01-25T12:26:50.481" v="2988" actId="680"/>
        <pc:sldMkLst>
          <pc:docMk/>
          <pc:sldMk cId="2762846715" sldId="306"/>
        </pc:sldMkLst>
      </pc:sldChg>
      <pc:sldChg chg="delSp modSp add mod ord">
        <pc:chgData name="Srinivasa Rao" userId="a6b54366-f13d-4292-8bb4-f06c50909b1e" providerId="ADAL" clId="{E591446B-5C64-46E9-B25F-7E3596699F76}" dt="2021-01-27T08:06:20.024" v="5203" actId="20577"/>
        <pc:sldMkLst>
          <pc:docMk/>
          <pc:sldMk cId="3767610154" sldId="307"/>
        </pc:sldMkLst>
        <pc:spChg chg="mod">
          <ac:chgData name="Srinivasa Rao" userId="a6b54366-f13d-4292-8bb4-f06c50909b1e" providerId="ADAL" clId="{E591446B-5C64-46E9-B25F-7E3596699F76}" dt="2021-01-25T20:03:31.703" v="3361" actId="313"/>
          <ac:spMkLst>
            <pc:docMk/>
            <pc:sldMk cId="3767610154" sldId="307"/>
            <ac:spMk id="2" creationId="{EC84C91D-5C9A-4516-BC67-968A5870A641}"/>
          </ac:spMkLst>
        </pc:spChg>
        <pc:spChg chg="mod">
          <ac:chgData name="Srinivasa Rao" userId="a6b54366-f13d-4292-8bb4-f06c50909b1e" providerId="ADAL" clId="{E591446B-5C64-46E9-B25F-7E3596699F76}" dt="2021-01-27T08:06:20.024" v="5203" actId="20577"/>
          <ac:spMkLst>
            <pc:docMk/>
            <pc:sldMk cId="3767610154" sldId="307"/>
            <ac:spMk id="6" creationId="{B2492802-8B0C-4827-9851-9AFF7EA821E8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8" creationId="{D6780405-1D22-4227-A13B-BACB6FF8D8BF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82" creationId="{F0B9703A-8E00-45E3-945A-D753A939F380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83" creationId="{23370F66-BB9D-4DC2-A68F-59755CEA3E8E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84" creationId="{B12BD07F-EC93-4EA4-8C5A-070FE3CA7CBD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85" creationId="{D8D90B40-B037-43A3-8213-E46AEB7F62E0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86" creationId="{CF01FEE1-9204-4446-A0BF-CE5CEFFF248C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87" creationId="{0924D3DF-07A2-4857-8B71-F2731B7CC6EC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121" creationId="{9B6F6DB7-BED8-402A-983E-163E5664D881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139" creationId="{0FB71312-3F35-4829-8909-6C17E6476840}"/>
          </ac:spMkLst>
        </pc:spChg>
        <pc:grpChg chg="del">
          <ac:chgData name="Srinivasa Rao" userId="a6b54366-f13d-4292-8bb4-f06c50909b1e" providerId="ADAL" clId="{E591446B-5C64-46E9-B25F-7E3596699F76}" dt="2021-01-25T20:02:35.250" v="3320" actId="478"/>
          <ac:grpSpMkLst>
            <pc:docMk/>
            <pc:sldMk cId="3767610154" sldId="307"/>
            <ac:grpSpMk id="9" creationId="{A773320F-1BC3-4228-85BE-0A1BE780DE84}"/>
          </ac:grpSpMkLst>
        </pc:grpChg>
        <pc:grpChg chg="del">
          <ac:chgData name="Srinivasa Rao" userId="a6b54366-f13d-4292-8bb4-f06c50909b1e" providerId="ADAL" clId="{E591446B-5C64-46E9-B25F-7E3596699F76}" dt="2021-01-25T20:02:35.250" v="3320" actId="478"/>
          <ac:grpSpMkLst>
            <pc:docMk/>
            <pc:sldMk cId="3767610154" sldId="307"/>
            <ac:grpSpMk id="23" creationId="{1239F17F-1DD1-4FA3-8F28-5C3412292064}"/>
          </ac:grpSpMkLst>
        </pc:grpChg>
        <pc:grpChg chg="del">
          <ac:chgData name="Srinivasa Rao" userId="a6b54366-f13d-4292-8bb4-f06c50909b1e" providerId="ADAL" clId="{E591446B-5C64-46E9-B25F-7E3596699F76}" dt="2021-01-25T20:02:35.250" v="3320" actId="478"/>
          <ac:grpSpMkLst>
            <pc:docMk/>
            <pc:sldMk cId="3767610154" sldId="307"/>
            <ac:grpSpMk id="140" creationId="{F3BECB90-D9D1-4B13-8B8D-36037E6AE123}"/>
          </ac:grpSpMkLst>
        </pc:grpChg>
        <pc:grpChg chg="del">
          <ac:chgData name="Srinivasa Rao" userId="a6b54366-f13d-4292-8bb4-f06c50909b1e" providerId="ADAL" clId="{E591446B-5C64-46E9-B25F-7E3596699F76}" dt="2021-01-25T20:02:35.250" v="3320" actId="478"/>
          <ac:grpSpMkLst>
            <pc:docMk/>
            <pc:sldMk cId="3767610154" sldId="307"/>
            <ac:grpSpMk id="141" creationId="{34281448-CDFE-49B0-83CF-86463296A3F3}"/>
          </ac:grpSpMkLst>
        </pc:grpChg>
        <pc:grpChg chg="del">
          <ac:chgData name="Srinivasa Rao" userId="a6b54366-f13d-4292-8bb4-f06c50909b1e" providerId="ADAL" clId="{E591446B-5C64-46E9-B25F-7E3596699F76}" dt="2021-01-25T20:02:35.250" v="3320" actId="478"/>
          <ac:grpSpMkLst>
            <pc:docMk/>
            <pc:sldMk cId="3767610154" sldId="307"/>
            <ac:grpSpMk id="143" creationId="{5C41A0DA-4418-4A24-9ADB-66C7AF6FBF16}"/>
          </ac:grpSpMkLst>
        </pc:grpChg>
      </pc:sldChg>
      <pc:sldChg chg="add ord">
        <pc:chgData name="Srinivasa Rao" userId="a6b54366-f13d-4292-8bb4-f06c50909b1e" providerId="ADAL" clId="{E591446B-5C64-46E9-B25F-7E3596699F76}" dt="2021-01-25T20:03:15.997" v="3336"/>
        <pc:sldMkLst>
          <pc:docMk/>
          <pc:sldMk cId="3843422405" sldId="308"/>
        </pc:sldMkLst>
      </pc:sldChg>
      <pc:sldChg chg="delSp modSp add mod setBg delDesignElem">
        <pc:chgData name="Srinivasa Rao" userId="a6b54366-f13d-4292-8bb4-f06c50909b1e" providerId="ADAL" clId="{E591446B-5C64-46E9-B25F-7E3596699F76}" dt="2021-01-26T18:50:27.412" v="4513" actId="20577"/>
        <pc:sldMkLst>
          <pc:docMk/>
          <pc:sldMk cId="1924968013" sldId="317"/>
        </pc:sldMkLst>
        <pc:spChg chg="mod">
          <ac:chgData name="Srinivasa Rao" userId="a6b54366-f13d-4292-8bb4-f06c50909b1e" providerId="ADAL" clId="{E591446B-5C64-46E9-B25F-7E3596699F76}" dt="2021-01-26T18:50:27.412" v="4513" actId="20577"/>
          <ac:spMkLst>
            <pc:docMk/>
            <pc:sldMk cId="1924968013" sldId="317"/>
            <ac:spMk id="2" creationId="{F555FB54-7145-41A4-B7AC-80E889E6930E}"/>
          </ac:spMkLst>
        </pc:spChg>
        <pc:spChg chg="del">
          <ac:chgData name="Srinivasa Rao" userId="a6b54366-f13d-4292-8bb4-f06c50909b1e" providerId="ADAL" clId="{E591446B-5C64-46E9-B25F-7E3596699F76}" dt="2021-01-26T18:49:00.777" v="4509"/>
          <ac:spMkLst>
            <pc:docMk/>
            <pc:sldMk cId="1924968013" sldId="317"/>
            <ac:spMk id="29" creationId="{91F32EBA-ED97-466E-8CFA-8382584155D0}"/>
          </ac:spMkLst>
        </pc:spChg>
        <pc:spChg chg="del">
          <ac:chgData name="Srinivasa Rao" userId="a6b54366-f13d-4292-8bb4-f06c50909b1e" providerId="ADAL" clId="{E591446B-5C64-46E9-B25F-7E3596699F76}" dt="2021-01-26T18:49:00.777" v="4509"/>
          <ac:spMkLst>
            <pc:docMk/>
            <pc:sldMk cId="1924968013" sldId="317"/>
            <ac:spMk id="31" creationId="{62A38935-BB53-4DF7-A56E-48DD25B685D7}"/>
          </ac:spMkLst>
        </pc:spChg>
      </pc:sldChg>
      <pc:sldChg chg="modSp mod">
        <pc:chgData name="Srinivasa Rao" userId="a6b54366-f13d-4292-8bb4-f06c50909b1e" providerId="ADAL" clId="{E591446B-5C64-46E9-B25F-7E3596699F76}" dt="2021-01-27T08:10:12.360" v="5271" actId="14100"/>
        <pc:sldMkLst>
          <pc:docMk/>
          <pc:sldMk cId="1619654325" sldId="318"/>
        </pc:sldMkLst>
        <pc:spChg chg="mod">
          <ac:chgData name="Srinivasa Rao" userId="a6b54366-f13d-4292-8bb4-f06c50909b1e" providerId="ADAL" clId="{E591446B-5C64-46E9-B25F-7E3596699F76}" dt="2021-01-27T08:10:12.360" v="5271" actId="14100"/>
          <ac:spMkLst>
            <pc:docMk/>
            <pc:sldMk cId="1619654325" sldId="318"/>
            <ac:spMk id="6" creationId="{29A1180F-7D7E-453B-86CE-C092E2107653}"/>
          </ac:spMkLst>
        </pc:spChg>
      </pc:sldChg>
    </pc:docChg>
  </pc:docChgLst>
  <pc:docChgLst>
    <pc:chgData name="Irina Chelysheva" userId="S::paed0719@ox.ac.uk::70f20620-b1f4-4d22-9961-a1a562e80ae7" providerId="AD" clId="Web-{AA6FE0C9-7AA4-150D-696D-C8F721D07F1E}"/>
    <pc:docChg chg="modSld">
      <pc:chgData name="Irina Chelysheva" userId="S::paed0719@ox.ac.uk::70f20620-b1f4-4d22-9961-a1a562e80ae7" providerId="AD" clId="Web-{AA6FE0C9-7AA4-150D-696D-C8F721D07F1E}" dt="2021-01-27T09:35:10.184" v="98" actId="20577"/>
      <pc:docMkLst>
        <pc:docMk/>
      </pc:docMkLst>
      <pc:sldChg chg="modSp">
        <pc:chgData name="Irina Chelysheva" userId="S::paed0719@ox.ac.uk::70f20620-b1f4-4d22-9961-a1a562e80ae7" providerId="AD" clId="Web-{AA6FE0C9-7AA4-150D-696D-C8F721D07F1E}" dt="2021-01-26T22:26:01.663" v="61" actId="20577"/>
        <pc:sldMkLst>
          <pc:docMk/>
          <pc:sldMk cId="0" sldId="257"/>
        </pc:sldMkLst>
        <pc:spChg chg="mod">
          <ac:chgData name="Irina Chelysheva" userId="S::paed0719@ox.ac.uk::70f20620-b1f4-4d22-9961-a1a562e80ae7" providerId="AD" clId="Web-{AA6FE0C9-7AA4-150D-696D-C8F721D07F1E}" dt="2021-01-26T22:26:01.663" v="61" actId="20577"/>
          <ac:spMkLst>
            <pc:docMk/>
            <pc:sldMk cId="0" sldId="257"/>
            <ac:spMk id="88" creationId="{00000000-0000-0000-0000-000000000000}"/>
          </ac:spMkLst>
        </pc:spChg>
      </pc:sldChg>
      <pc:sldChg chg="modSp">
        <pc:chgData name="Irina Chelysheva" userId="S::paed0719@ox.ac.uk::70f20620-b1f4-4d22-9961-a1a562e80ae7" providerId="AD" clId="Web-{AA6FE0C9-7AA4-150D-696D-C8F721D07F1E}" dt="2021-01-27T09:26:20.702" v="85" actId="1076"/>
        <pc:sldMkLst>
          <pc:docMk/>
          <pc:sldMk cId="1438538008" sldId="319"/>
        </pc:sldMkLst>
        <pc:spChg chg="mod">
          <ac:chgData name="Irina Chelysheva" userId="S::paed0719@ox.ac.uk::70f20620-b1f4-4d22-9961-a1a562e80ae7" providerId="AD" clId="Web-{AA6FE0C9-7AA4-150D-696D-C8F721D07F1E}" dt="2021-01-27T09:26:20.702" v="85" actId="1076"/>
          <ac:spMkLst>
            <pc:docMk/>
            <pc:sldMk cId="1438538008" sldId="319"/>
            <ac:spMk id="6" creationId="{29A1180F-7D7E-453B-86CE-C092E2107653}"/>
          </ac:spMkLst>
        </pc:spChg>
      </pc:sldChg>
      <pc:sldChg chg="modSp">
        <pc:chgData name="Irina Chelysheva" userId="S::paed0719@ox.ac.uk::70f20620-b1f4-4d22-9961-a1a562e80ae7" providerId="AD" clId="Web-{AA6FE0C9-7AA4-150D-696D-C8F721D07F1E}" dt="2021-01-27T09:33:45.275" v="95" actId="20577"/>
        <pc:sldMkLst>
          <pc:docMk/>
          <pc:sldMk cId="1389826362" sldId="320"/>
        </pc:sldMkLst>
        <pc:spChg chg="mod">
          <ac:chgData name="Irina Chelysheva" userId="S::paed0719@ox.ac.uk::70f20620-b1f4-4d22-9961-a1a562e80ae7" providerId="AD" clId="Web-{AA6FE0C9-7AA4-150D-696D-C8F721D07F1E}" dt="2021-01-27T09:33:45.275" v="95" actId="20577"/>
          <ac:spMkLst>
            <pc:docMk/>
            <pc:sldMk cId="1389826362" sldId="320"/>
            <ac:spMk id="2" creationId="{B0C0163E-90B1-4691-9F06-838B95CBED1B}"/>
          </ac:spMkLst>
        </pc:spChg>
      </pc:sldChg>
      <pc:sldChg chg="addSp modSp">
        <pc:chgData name="Irina Chelysheva" userId="S::paed0719@ox.ac.uk::70f20620-b1f4-4d22-9961-a1a562e80ae7" providerId="AD" clId="Web-{AA6FE0C9-7AA4-150D-696D-C8F721D07F1E}" dt="2021-01-27T09:35:10.184" v="98" actId="20577"/>
        <pc:sldMkLst>
          <pc:docMk/>
          <pc:sldMk cId="3551213215" sldId="321"/>
        </pc:sldMkLst>
        <pc:spChg chg="mod">
          <ac:chgData name="Irina Chelysheva" userId="S::paed0719@ox.ac.uk::70f20620-b1f4-4d22-9961-a1a562e80ae7" providerId="AD" clId="Web-{AA6FE0C9-7AA4-150D-696D-C8F721D07F1E}" dt="2021-01-27T09:35:10.184" v="98" actId="20577"/>
          <ac:spMkLst>
            <pc:docMk/>
            <pc:sldMk cId="3551213215" sldId="321"/>
            <ac:spMk id="2" creationId="{3D81BFE0-2EA4-4592-9D63-B72F9A0E9E32}"/>
          </ac:spMkLst>
        </pc:spChg>
        <pc:spChg chg="add mod">
          <ac:chgData name="Irina Chelysheva" userId="S::paed0719@ox.ac.uk::70f20620-b1f4-4d22-9961-a1a562e80ae7" providerId="AD" clId="Web-{AA6FE0C9-7AA4-150D-696D-C8F721D07F1E}" dt="2021-01-27T09:27:37.532" v="93" actId="1076"/>
          <ac:spMkLst>
            <pc:docMk/>
            <pc:sldMk cId="3551213215" sldId="321"/>
            <ac:spMk id="3" creationId="{63ADCA2A-DF84-46B6-AD6C-B78D5E9C0A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6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9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1-020-01194-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Intro to R for Biologists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Session 3</a:t>
            </a:r>
            <a:br>
              <a:rPr lang="en-US">
                <a:ea typeface="+mj-lt"/>
                <a:cs typeface="+mj-lt"/>
              </a:rPr>
            </a:br>
            <a:r>
              <a:rPr lang="en-US" b="1">
                <a:ea typeface="+mj-lt"/>
                <a:cs typeface="+mj-lt"/>
              </a:rPr>
              <a:t>Data exploration in depth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69" y="4766441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Irina &amp; Rao</a:t>
            </a:r>
          </a:p>
          <a:p>
            <a:r>
              <a:rPr lang="en-US" dirty="0">
                <a:cs typeface="Calibri"/>
              </a:rPr>
              <a:t>28/04/2021</a:t>
            </a:r>
            <a:endParaRPr lang="en-US" dirty="0"/>
          </a:p>
          <a:p>
            <a:r>
              <a:rPr lang="en-US">
                <a:cs typeface="Calibri"/>
              </a:rPr>
              <a:t>Trinity </a:t>
            </a:r>
            <a:r>
              <a:rPr lang="en-US" dirty="0"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76674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 typical workflow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F335C9-CC3C-406C-B99D-FCB5BDC05657}"/>
              </a:ext>
            </a:extLst>
          </p:cNvPr>
          <p:cNvGrpSpPr/>
          <p:nvPr/>
        </p:nvGrpSpPr>
        <p:grpSpPr>
          <a:xfrm>
            <a:off x="462407" y="1713686"/>
            <a:ext cx="8223528" cy="2933950"/>
            <a:chOff x="457172" y="3520541"/>
            <a:chExt cx="8223528" cy="293395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B9703A-8E00-45E3-945A-D753A939F380}"/>
                </a:ext>
              </a:extLst>
            </p:cNvPr>
            <p:cNvSpPr txBox="1"/>
            <p:nvPr/>
          </p:nvSpPr>
          <p:spPr>
            <a:xfrm>
              <a:off x="1000564" y="5808160"/>
              <a:ext cx="497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df1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3370F66-BB9D-4DC2-A68F-59755CEA3E8E}"/>
                </a:ext>
              </a:extLst>
            </p:cNvPr>
            <p:cNvSpPr txBox="1"/>
            <p:nvPr/>
          </p:nvSpPr>
          <p:spPr>
            <a:xfrm>
              <a:off x="2787015" y="5808160"/>
              <a:ext cx="62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Sort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2BD07F-EC93-4EA4-8C5A-070FE3CA7CBD}"/>
                </a:ext>
              </a:extLst>
            </p:cNvPr>
            <p:cNvSpPr txBox="1"/>
            <p:nvPr/>
          </p:nvSpPr>
          <p:spPr>
            <a:xfrm>
              <a:off x="4268254" y="5669661"/>
              <a:ext cx="1029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Select columns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8D90B40-B037-43A3-8213-E46AEB7F62E0}"/>
                </a:ext>
              </a:extLst>
            </p:cNvPr>
            <p:cNvSpPr txBox="1"/>
            <p:nvPr/>
          </p:nvSpPr>
          <p:spPr>
            <a:xfrm>
              <a:off x="5859879" y="5808160"/>
              <a:ext cx="96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Filter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6780405-1D22-4227-A13B-BACB6FF8D8BF}"/>
                </a:ext>
              </a:extLst>
            </p:cNvPr>
            <p:cNvSpPr/>
            <p:nvPr/>
          </p:nvSpPr>
          <p:spPr>
            <a:xfrm>
              <a:off x="1984070" y="5900493"/>
              <a:ext cx="319596" cy="18466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Arrow: Right 85">
              <a:extLst>
                <a:ext uri="{FF2B5EF4-FFF2-40B4-BE49-F238E27FC236}">
                  <a16:creationId xmlns:a16="http://schemas.microsoft.com/office/drawing/2014/main" id="{CF01FEE1-9204-4446-A0BF-CE5CEFFF248C}"/>
                </a:ext>
              </a:extLst>
            </p:cNvPr>
            <p:cNvSpPr/>
            <p:nvPr/>
          </p:nvSpPr>
          <p:spPr>
            <a:xfrm>
              <a:off x="3679842" y="5900493"/>
              <a:ext cx="319596" cy="18466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0924D3DF-07A2-4857-8B71-F2731B7CC6EC}"/>
                </a:ext>
              </a:extLst>
            </p:cNvPr>
            <p:cNvSpPr/>
            <p:nvPr/>
          </p:nvSpPr>
          <p:spPr>
            <a:xfrm>
              <a:off x="7034790" y="5900493"/>
              <a:ext cx="319596" cy="18466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BECB90-D9D1-4B13-8B8D-36037E6AE123}"/>
                </a:ext>
              </a:extLst>
            </p:cNvPr>
            <p:cNvGrpSpPr/>
            <p:nvPr/>
          </p:nvGrpSpPr>
          <p:grpSpPr>
            <a:xfrm>
              <a:off x="4149263" y="3673398"/>
              <a:ext cx="1053545" cy="1720128"/>
              <a:chOff x="3598635" y="3673398"/>
              <a:chExt cx="1053545" cy="1720128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F9DFDC-E029-4E7E-8CAC-B5C71757DDAF}"/>
                  </a:ext>
                </a:extLst>
              </p:cNvPr>
              <p:cNvSpPr txBox="1"/>
              <p:nvPr/>
            </p:nvSpPr>
            <p:spPr>
              <a:xfrm>
                <a:off x="3925951" y="4220743"/>
                <a:ext cx="33066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077F985-F81F-4D2F-8A23-23D918119B4E}"/>
                  </a:ext>
                </a:extLst>
              </p:cNvPr>
              <p:cNvSpPr/>
              <p:nvPr/>
            </p:nvSpPr>
            <p:spPr>
              <a:xfrm>
                <a:off x="3942228" y="4518837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A23D012-3837-45A0-9B46-940F499633F4}"/>
                  </a:ext>
                </a:extLst>
              </p:cNvPr>
              <p:cNvSpPr/>
              <p:nvPr/>
            </p:nvSpPr>
            <p:spPr>
              <a:xfrm>
                <a:off x="4247256" y="4519145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ECA0BFC-05A5-4421-8EE9-0E7B56D373AE}"/>
                  </a:ext>
                </a:extLst>
              </p:cNvPr>
              <p:cNvSpPr/>
              <p:nvPr/>
            </p:nvSpPr>
            <p:spPr>
              <a:xfrm>
                <a:off x="3942228" y="4788405"/>
                <a:ext cx="311040" cy="26956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543A115-12B8-487D-BA57-1CAFF36D8A18}"/>
                  </a:ext>
                </a:extLst>
              </p:cNvPr>
              <p:cNvSpPr/>
              <p:nvPr/>
            </p:nvSpPr>
            <p:spPr>
              <a:xfrm>
                <a:off x="4247256" y="4788713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9354AF8-D317-4757-94CA-070D79CBFCE7}"/>
                  </a:ext>
                </a:extLst>
              </p:cNvPr>
              <p:cNvSpPr/>
              <p:nvPr/>
            </p:nvSpPr>
            <p:spPr>
              <a:xfrm>
                <a:off x="3942228" y="5057973"/>
                <a:ext cx="311040" cy="2695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D59B460-452B-4A24-8DF1-C5AC227C5CDF}"/>
                  </a:ext>
                </a:extLst>
              </p:cNvPr>
              <p:cNvSpPr/>
              <p:nvPr/>
            </p:nvSpPr>
            <p:spPr>
              <a:xfrm>
                <a:off x="4247256" y="5058281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B1D74BF-729F-48E6-A4F1-ED6DC9518C2E}"/>
                  </a:ext>
                </a:extLst>
              </p:cNvPr>
              <p:cNvSpPr txBox="1"/>
              <p:nvPr/>
            </p:nvSpPr>
            <p:spPr>
              <a:xfrm>
                <a:off x="3598635" y="4481354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CD5AAD8-76B3-4078-8570-2ABABB65458A}"/>
                  </a:ext>
                </a:extLst>
              </p:cNvPr>
              <p:cNvSpPr txBox="1"/>
              <p:nvPr/>
            </p:nvSpPr>
            <p:spPr>
              <a:xfrm>
                <a:off x="3598635" y="4755680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0C00EA2-5B52-4C23-A292-9396949A8B07}"/>
                  </a:ext>
                </a:extLst>
              </p:cNvPr>
              <p:cNvSpPr txBox="1"/>
              <p:nvPr/>
            </p:nvSpPr>
            <p:spPr>
              <a:xfrm>
                <a:off x="3598635" y="5030007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723278-2964-4B8F-9A55-BACCF7C65658}"/>
                  </a:ext>
                </a:extLst>
              </p:cNvPr>
              <p:cNvSpPr txBox="1"/>
              <p:nvPr/>
            </p:nvSpPr>
            <p:spPr>
              <a:xfrm>
                <a:off x="4266437" y="4220743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07BADA1-C3CC-4E7C-B2AF-694F45F1DBBB}"/>
                  </a:ext>
                </a:extLst>
              </p:cNvPr>
              <p:cNvSpPr txBox="1"/>
              <p:nvPr/>
            </p:nvSpPr>
            <p:spPr>
              <a:xfrm rot="16200000">
                <a:off x="3810620" y="3778845"/>
                <a:ext cx="580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col1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7C8E908-47E9-4236-ABFD-25E621AADE46}"/>
                  </a:ext>
                </a:extLst>
              </p:cNvPr>
              <p:cNvSpPr txBox="1"/>
              <p:nvPr/>
            </p:nvSpPr>
            <p:spPr>
              <a:xfrm rot="16200000">
                <a:off x="4123884" y="3778844"/>
                <a:ext cx="580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col3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DFB615-B121-4498-A41B-EB4739B5913A}"/>
                  </a:ext>
                </a:extLst>
              </p:cNvPr>
              <p:cNvSpPr txBox="1"/>
              <p:nvPr/>
            </p:nvSpPr>
            <p:spPr>
              <a:xfrm>
                <a:off x="4154933" y="4477972"/>
                <a:ext cx="497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1.9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7E41618-8921-43B5-8595-785901770D52}"/>
                  </a:ext>
                </a:extLst>
              </p:cNvPr>
              <p:cNvSpPr txBox="1"/>
              <p:nvPr/>
            </p:nvSpPr>
            <p:spPr>
              <a:xfrm>
                <a:off x="4154934" y="4754626"/>
                <a:ext cx="497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59457F-7BED-44E4-BD80-A11A351A6602}"/>
                  </a:ext>
                </a:extLst>
              </p:cNvPr>
              <p:cNvSpPr txBox="1"/>
              <p:nvPr/>
            </p:nvSpPr>
            <p:spPr>
              <a:xfrm>
                <a:off x="4154933" y="5024194"/>
                <a:ext cx="497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2.4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239F17F-1DD1-4FA3-8F28-5C3412292064}"/>
                </a:ext>
              </a:extLst>
            </p:cNvPr>
            <p:cNvGrpSpPr/>
            <p:nvPr/>
          </p:nvGrpSpPr>
          <p:grpSpPr>
            <a:xfrm>
              <a:off x="2291568" y="3673705"/>
              <a:ext cx="1388274" cy="1719821"/>
              <a:chOff x="1995556" y="3666479"/>
              <a:chExt cx="1388274" cy="171982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ADA898-5C7F-4FE1-A6E1-A7671D58A9CE}"/>
                  </a:ext>
                </a:extLst>
              </p:cNvPr>
              <p:cNvSpPr txBox="1"/>
              <p:nvPr/>
            </p:nvSpPr>
            <p:spPr>
              <a:xfrm>
                <a:off x="2322872" y="4213824"/>
                <a:ext cx="33066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41B668-E868-433E-9278-0ECA20CC4728}"/>
                  </a:ext>
                </a:extLst>
              </p:cNvPr>
              <p:cNvSpPr txBox="1"/>
              <p:nvPr/>
            </p:nvSpPr>
            <p:spPr>
              <a:xfrm>
                <a:off x="2650189" y="4213824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CBEDD2-F3E0-465A-AF97-C813A18473D3}"/>
                  </a:ext>
                </a:extLst>
              </p:cNvPr>
              <p:cNvSpPr/>
              <p:nvPr/>
            </p:nvSpPr>
            <p:spPr>
              <a:xfrm>
                <a:off x="2339149" y="4511918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93C849C-E588-4B5C-BB09-65746EA1E601}"/>
                  </a:ext>
                </a:extLst>
              </p:cNvPr>
              <p:cNvSpPr/>
              <p:nvPr/>
            </p:nvSpPr>
            <p:spPr>
              <a:xfrm>
                <a:off x="2650189" y="4511918"/>
                <a:ext cx="311040" cy="26956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3D5483B-5161-4547-9994-B74D52FD7695}"/>
                  </a:ext>
                </a:extLst>
              </p:cNvPr>
              <p:cNvSpPr/>
              <p:nvPr/>
            </p:nvSpPr>
            <p:spPr>
              <a:xfrm>
                <a:off x="2956325" y="4511918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A4BFF20-9502-47E8-B1D8-3025D1513CF2}"/>
                  </a:ext>
                </a:extLst>
              </p:cNvPr>
              <p:cNvSpPr/>
              <p:nvPr/>
            </p:nvSpPr>
            <p:spPr>
              <a:xfrm>
                <a:off x="2339149" y="4781486"/>
                <a:ext cx="311040" cy="26956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2CBFC0A-5F5D-4E5A-8893-D47492103B9B}"/>
                  </a:ext>
                </a:extLst>
              </p:cNvPr>
              <p:cNvSpPr/>
              <p:nvPr/>
            </p:nvSpPr>
            <p:spPr>
              <a:xfrm>
                <a:off x="2650189" y="4781486"/>
                <a:ext cx="311040" cy="269568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A7AF21D-E573-461E-ADED-231AA678C9C1}"/>
                  </a:ext>
                </a:extLst>
              </p:cNvPr>
              <p:cNvSpPr/>
              <p:nvPr/>
            </p:nvSpPr>
            <p:spPr>
              <a:xfrm>
                <a:off x="2956325" y="4781486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C9D0D85-B47F-471B-8109-9820FA4A54A2}"/>
                  </a:ext>
                </a:extLst>
              </p:cNvPr>
              <p:cNvSpPr/>
              <p:nvPr/>
            </p:nvSpPr>
            <p:spPr>
              <a:xfrm>
                <a:off x="2339149" y="5051054"/>
                <a:ext cx="311040" cy="2695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30F4E2A-E335-4E88-86CD-93135AA712DE}"/>
                  </a:ext>
                </a:extLst>
              </p:cNvPr>
              <p:cNvSpPr/>
              <p:nvPr/>
            </p:nvSpPr>
            <p:spPr>
              <a:xfrm>
                <a:off x="2650189" y="5051054"/>
                <a:ext cx="311040" cy="26956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B6E7242-BE0E-4188-90EB-D451EA921708}"/>
                  </a:ext>
                </a:extLst>
              </p:cNvPr>
              <p:cNvSpPr/>
              <p:nvPr/>
            </p:nvSpPr>
            <p:spPr>
              <a:xfrm>
                <a:off x="2956325" y="5051054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5FE60C-A2F6-4F79-9929-4261831BC396}"/>
                  </a:ext>
                </a:extLst>
              </p:cNvPr>
              <p:cNvSpPr txBox="1"/>
              <p:nvPr/>
            </p:nvSpPr>
            <p:spPr>
              <a:xfrm>
                <a:off x="1995556" y="4474435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459477-9CFA-43F4-8FBF-5082052E7B7E}"/>
                  </a:ext>
                </a:extLst>
              </p:cNvPr>
              <p:cNvSpPr txBox="1"/>
              <p:nvPr/>
            </p:nvSpPr>
            <p:spPr>
              <a:xfrm>
                <a:off x="1995556" y="4748761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F33270-A6D0-49F2-AF39-C84A8B1D20AB}"/>
                  </a:ext>
                </a:extLst>
              </p:cNvPr>
              <p:cNvSpPr txBox="1"/>
              <p:nvPr/>
            </p:nvSpPr>
            <p:spPr>
              <a:xfrm>
                <a:off x="1995556" y="5023088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9C9F35-4049-4CA9-8809-A5EFC54820DD}"/>
                  </a:ext>
                </a:extLst>
              </p:cNvPr>
              <p:cNvSpPr txBox="1"/>
              <p:nvPr/>
            </p:nvSpPr>
            <p:spPr>
              <a:xfrm>
                <a:off x="2956325" y="4213824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F1AEBD9-C516-4863-B797-84570C5D01F5}"/>
                  </a:ext>
                </a:extLst>
              </p:cNvPr>
              <p:cNvSpPr txBox="1"/>
              <p:nvPr/>
            </p:nvSpPr>
            <p:spPr>
              <a:xfrm rot="16200000">
                <a:off x="2207541" y="3771926"/>
                <a:ext cx="580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col1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3B67FE8-0627-458A-BE29-C854A2733703}"/>
                  </a:ext>
                </a:extLst>
              </p:cNvPr>
              <p:cNvSpPr txBox="1"/>
              <p:nvPr/>
            </p:nvSpPr>
            <p:spPr>
              <a:xfrm rot="16200000">
                <a:off x="2514820" y="3771926"/>
                <a:ext cx="580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col2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133858F-13D8-45A9-9809-FE487B68BAC4}"/>
                  </a:ext>
                </a:extLst>
              </p:cNvPr>
              <p:cNvSpPr txBox="1"/>
              <p:nvPr/>
            </p:nvSpPr>
            <p:spPr>
              <a:xfrm rot="16200000">
                <a:off x="2813772" y="3771925"/>
                <a:ext cx="580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col3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7B0671E-4A96-4143-B785-C01C902BD4BE}"/>
                  </a:ext>
                </a:extLst>
              </p:cNvPr>
              <p:cNvCxnSpPr/>
              <p:nvPr/>
            </p:nvCxnSpPr>
            <p:spPr>
              <a:xfrm>
                <a:off x="2505958" y="4534681"/>
                <a:ext cx="0" cy="763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1FB9C06-B3FE-400C-92E0-05F4194114F5}"/>
                  </a:ext>
                </a:extLst>
              </p:cNvPr>
              <p:cNvSpPr txBox="1"/>
              <p:nvPr/>
            </p:nvSpPr>
            <p:spPr>
              <a:xfrm>
                <a:off x="2886583" y="4470745"/>
                <a:ext cx="497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1.9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5740D8A-D35C-49ED-B515-0E89C174E7FC}"/>
                  </a:ext>
                </a:extLst>
              </p:cNvPr>
              <p:cNvSpPr txBox="1"/>
              <p:nvPr/>
            </p:nvSpPr>
            <p:spPr>
              <a:xfrm>
                <a:off x="2886583" y="4747400"/>
                <a:ext cx="497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2.1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0D2FB82-9403-4C41-99D8-EEE7D8D6F4D8}"/>
                  </a:ext>
                </a:extLst>
              </p:cNvPr>
              <p:cNvSpPr txBox="1"/>
              <p:nvPr/>
            </p:nvSpPr>
            <p:spPr>
              <a:xfrm>
                <a:off x="2886583" y="5016968"/>
                <a:ext cx="497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2.4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73320F-1BC3-4228-85BE-0A1BE780DE84}"/>
                </a:ext>
              </a:extLst>
            </p:cNvPr>
            <p:cNvGrpSpPr/>
            <p:nvPr/>
          </p:nvGrpSpPr>
          <p:grpSpPr>
            <a:xfrm>
              <a:off x="457172" y="3673705"/>
              <a:ext cx="1364975" cy="1719821"/>
              <a:chOff x="457172" y="3666479"/>
              <a:chExt cx="1364975" cy="171982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8E0A34-6246-4879-AB84-693B52782D4D}"/>
                  </a:ext>
                </a:extLst>
              </p:cNvPr>
              <p:cNvSpPr txBox="1"/>
              <p:nvPr/>
            </p:nvSpPr>
            <p:spPr>
              <a:xfrm>
                <a:off x="784488" y="4213824"/>
                <a:ext cx="33066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508D8C-11FB-42F5-AAA0-BB3EDAD788C0}"/>
                  </a:ext>
                </a:extLst>
              </p:cNvPr>
              <p:cNvSpPr txBox="1"/>
              <p:nvPr/>
            </p:nvSpPr>
            <p:spPr>
              <a:xfrm>
                <a:off x="1111805" y="4213824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334BD66-ACA3-419A-B841-510979070C1F}"/>
                  </a:ext>
                </a:extLst>
              </p:cNvPr>
              <p:cNvSpPr/>
              <p:nvPr/>
            </p:nvSpPr>
            <p:spPr>
              <a:xfrm>
                <a:off x="782628" y="4511918"/>
                <a:ext cx="311040" cy="26956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22E0C2-D510-4AF0-B4AB-4181B9CDF160}"/>
                  </a:ext>
                </a:extLst>
              </p:cNvPr>
              <p:cNvSpPr/>
              <p:nvPr/>
            </p:nvSpPr>
            <p:spPr>
              <a:xfrm>
                <a:off x="1093668" y="4511918"/>
                <a:ext cx="311040" cy="269568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F5E2A4-6A8A-4A6A-B1FC-6B32FA206E96}"/>
                  </a:ext>
                </a:extLst>
              </p:cNvPr>
              <p:cNvSpPr/>
              <p:nvPr/>
            </p:nvSpPr>
            <p:spPr>
              <a:xfrm>
                <a:off x="1399804" y="4511918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24CC2B-A7B8-4AD4-BB26-A342E745EEC4}"/>
                  </a:ext>
                </a:extLst>
              </p:cNvPr>
              <p:cNvSpPr/>
              <p:nvPr/>
            </p:nvSpPr>
            <p:spPr>
              <a:xfrm>
                <a:off x="782628" y="4781486"/>
                <a:ext cx="311040" cy="2695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EB1309-FC8A-4B4D-BCA4-A047C8D2B948}"/>
                  </a:ext>
                </a:extLst>
              </p:cNvPr>
              <p:cNvSpPr/>
              <p:nvPr/>
            </p:nvSpPr>
            <p:spPr>
              <a:xfrm>
                <a:off x="1093668" y="4781486"/>
                <a:ext cx="311040" cy="26956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DC9766A-2F4C-4A7E-A1A7-A5488887EB39}"/>
                  </a:ext>
                </a:extLst>
              </p:cNvPr>
              <p:cNvSpPr/>
              <p:nvPr/>
            </p:nvSpPr>
            <p:spPr>
              <a:xfrm>
                <a:off x="1399804" y="4781486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961374-8AE5-40BD-A141-08A16985F9BE}"/>
                  </a:ext>
                </a:extLst>
              </p:cNvPr>
              <p:cNvSpPr txBox="1"/>
              <p:nvPr/>
            </p:nvSpPr>
            <p:spPr>
              <a:xfrm>
                <a:off x="457172" y="4474435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905258-4342-4AA6-90FA-81D53A3BC022}"/>
                  </a:ext>
                </a:extLst>
              </p:cNvPr>
              <p:cNvSpPr txBox="1"/>
              <p:nvPr/>
            </p:nvSpPr>
            <p:spPr>
              <a:xfrm>
                <a:off x="457172" y="4748761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33554D-6770-4CB0-8EE5-B464C785E995}"/>
                  </a:ext>
                </a:extLst>
              </p:cNvPr>
              <p:cNvSpPr txBox="1"/>
              <p:nvPr/>
            </p:nvSpPr>
            <p:spPr>
              <a:xfrm>
                <a:off x="457172" y="5023088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78A81E-4AEF-4EF2-B17B-67F98CC573B5}"/>
                  </a:ext>
                </a:extLst>
              </p:cNvPr>
              <p:cNvSpPr txBox="1"/>
              <p:nvPr/>
            </p:nvSpPr>
            <p:spPr>
              <a:xfrm>
                <a:off x="1417941" y="4213824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CDBB48-7D49-4969-A1D5-50ABEA047061}"/>
                  </a:ext>
                </a:extLst>
              </p:cNvPr>
              <p:cNvSpPr txBox="1"/>
              <p:nvPr/>
            </p:nvSpPr>
            <p:spPr>
              <a:xfrm rot="16200000">
                <a:off x="669157" y="3771926"/>
                <a:ext cx="580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col1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63B31B-8BEC-458B-898D-43DD665FD152}"/>
                  </a:ext>
                </a:extLst>
              </p:cNvPr>
              <p:cNvSpPr txBox="1"/>
              <p:nvPr/>
            </p:nvSpPr>
            <p:spPr>
              <a:xfrm rot="16200000">
                <a:off x="976436" y="3771926"/>
                <a:ext cx="580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col2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10531F-99D5-463B-92DF-8DBD80B9F153}"/>
                  </a:ext>
                </a:extLst>
              </p:cNvPr>
              <p:cNvSpPr txBox="1"/>
              <p:nvPr/>
            </p:nvSpPr>
            <p:spPr>
              <a:xfrm rot="16200000">
                <a:off x="1275388" y="3771925"/>
                <a:ext cx="580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col3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7D8E518-CA6B-45D6-92EF-69476FD5EA51}"/>
                  </a:ext>
                </a:extLst>
              </p:cNvPr>
              <p:cNvSpPr/>
              <p:nvPr/>
            </p:nvSpPr>
            <p:spPr>
              <a:xfrm>
                <a:off x="782628" y="5051054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98431C7-8CFD-45F1-9BFA-1579D376D212}"/>
                  </a:ext>
                </a:extLst>
              </p:cNvPr>
              <p:cNvSpPr/>
              <p:nvPr/>
            </p:nvSpPr>
            <p:spPr>
              <a:xfrm>
                <a:off x="1093668" y="5051054"/>
                <a:ext cx="311040" cy="26956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C0F7337-773B-480C-A620-E433C475D5DC}"/>
                  </a:ext>
                </a:extLst>
              </p:cNvPr>
              <p:cNvSpPr/>
              <p:nvPr/>
            </p:nvSpPr>
            <p:spPr>
              <a:xfrm>
                <a:off x="1399804" y="5051054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2FA7902-957D-4084-9AFD-7CE2E1ABFB7C}"/>
                  </a:ext>
                </a:extLst>
              </p:cNvPr>
              <p:cNvSpPr txBox="1"/>
              <p:nvPr/>
            </p:nvSpPr>
            <p:spPr>
              <a:xfrm>
                <a:off x="1324900" y="4470745"/>
                <a:ext cx="497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1.9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BA467CD-1402-4CE7-8CE1-44DCA7F16495}"/>
                  </a:ext>
                </a:extLst>
              </p:cNvPr>
              <p:cNvSpPr txBox="1"/>
              <p:nvPr/>
            </p:nvSpPr>
            <p:spPr>
              <a:xfrm>
                <a:off x="1324900" y="4747400"/>
                <a:ext cx="497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2.1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FFD073E-D295-4E24-A0CE-7F2606D271BB}"/>
                  </a:ext>
                </a:extLst>
              </p:cNvPr>
              <p:cNvSpPr txBox="1"/>
              <p:nvPr/>
            </p:nvSpPr>
            <p:spPr>
              <a:xfrm>
                <a:off x="1324900" y="5016968"/>
                <a:ext cx="497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2.4</a:t>
                </a: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4281448-CDFE-49B0-83CF-86463296A3F3}"/>
                </a:ext>
              </a:extLst>
            </p:cNvPr>
            <p:cNvGrpSpPr/>
            <p:nvPr/>
          </p:nvGrpSpPr>
          <p:grpSpPr>
            <a:xfrm>
              <a:off x="5672229" y="3934292"/>
              <a:ext cx="1091904" cy="1459234"/>
              <a:chOff x="5266717" y="3646164"/>
              <a:chExt cx="1091904" cy="1459234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C7E1289-2675-4754-9F03-85429D81B902}"/>
                  </a:ext>
                </a:extLst>
              </p:cNvPr>
              <p:cNvSpPr txBox="1"/>
              <p:nvPr/>
            </p:nvSpPr>
            <p:spPr>
              <a:xfrm>
                <a:off x="5594033" y="4193509"/>
                <a:ext cx="33066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47EFB43F-E1BF-45F0-B75A-D0137EFFD736}"/>
                  </a:ext>
                </a:extLst>
              </p:cNvPr>
              <p:cNvSpPr/>
              <p:nvPr/>
            </p:nvSpPr>
            <p:spPr>
              <a:xfrm>
                <a:off x="5610310" y="4503717"/>
                <a:ext cx="311040" cy="26956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9D8F4F9-E832-421B-9DBC-0117B7906E98}"/>
                  </a:ext>
                </a:extLst>
              </p:cNvPr>
              <p:cNvSpPr/>
              <p:nvPr/>
            </p:nvSpPr>
            <p:spPr>
              <a:xfrm>
                <a:off x="5946278" y="4499910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C57D07F-0811-4CCF-8071-80CF775D3FAF}"/>
                  </a:ext>
                </a:extLst>
              </p:cNvPr>
              <p:cNvSpPr/>
              <p:nvPr/>
            </p:nvSpPr>
            <p:spPr>
              <a:xfrm>
                <a:off x="5610310" y="4773285"/>
                <a:ext cx="311040" cy="2695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5C80DB4-CF1D-4480-AB41-2213EAFDA857}"/>
                  </a:ext>
                </a:extLst>
              </p:cNvPr>
              <p:cNvSpPr/>
              <p:nvPr/>
            </p:nvSpPr>
            <p:spPr>
              <a:xfrm>
                <a:off x="5946278" y="4769478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453D898-61D2-46E6-A770-42544C4995AE}"/>
                  </a:ext>
                </a:extLst>
              </p:cNvPr>
              <p:cNvSpPr txBox="1"/>
              <p:nvPr/>
            </p:nvSpPr>
            <p:spPr>
              <a:xfrm>
                <a:off x="5266717" y="4454120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FDF0C7E-DF35-4805-A855-49DEF7503ECE}"/>
                  </a:ext>
                </a:extLst>
              </p:cNvPr>
              <p:cNvSpPr txBox="1"/>
              <p:nvPr/>
            </p:nvSpPr>
            <p:spPr>
              <a:xfrm>
                <a:off x="5266717" y="4728446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C8918BD-965D-454D-A080-C2443BD6A0CA}"/>
                  </a:ext>
                </a:extLst>
              </p:cNvPr>
              <p:cNvSpPr txBox="1"/>
              <p:nvPr/>
            </p:nvSpPr>
            <p:spPr>
              <a:xfrm>
                <a:off x="5934519" y="419350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37A73EF-6F09-487B-88EA-947E69A838A1}"/>
                  </a:ext>
                </a:extLst>
              </p:cNvPr>
              <p:cNvSpPr txBox="1"/>
              <p:nvPr/>
            </p:nvSpPr>
            <p:spPr>
              <a:xfrm rot="16200000">
                <a:off x="5478702" y="3751611"/>
                <a:ext cx="580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col1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BE85557-3E2E-4956-9275-AC9E477F32D6}"/>
                  </a:ext>
                </a:extLst>
              </p:cNvPr>
              <p:cNvSpPr txBox="1"/>
              <p:nvPr/>
            </p:nvSpPr>
            <p:spPr>
              <a:xfrm rot="16200000">
                <a:off x="5791966" y="3751610"/>
                <a:ext cx="580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col3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AF057DD-687D-4F2B-96D5-740890E18113}"/>
                  </a:ext>
                </a:extLst>
              </p:cNvPr>
              <p:cNvSpPr txBox="1"/>
              <p:nvPr/>
            </p:nvSpPr>
            <p:spPr>
              <a:xfrm>
                <a:off x="5861375" y="4466498"/>
                <a:ext cx="497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2.1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15E8FB3-E5B8-4644-8B28-4F829C2C529F}"/>
                  </a:ext>
                </a:extLst>
              </p:cNvPr>
              <p:cNvSpPr txBox="1"/>
              <p:nvPr/>
            </p:nvSpPr>
            <p:spPr>
              <a:xfrm>
                <a:off x="5861374" y="4736066"/>
                <a:ext cx="497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2.4</a:t>
                </a:r>
              </a:p>
            </p:txBody>
          </p:sp>
        </p:grpSp>
        <p:sp>
          <p:nvSpPr>
            <p:cNvPr id="121" name="Arrow: Right 120">
              <a:extLst>
                <a:ext uri="{FF2B5EF4-FFF2-40B4-BE49-F238E27FC236}">
                  <a16:creationId xmlns:a16="http://schemas.microsoft.com/office/drawing/2014/main" id="{9B6F6DB7-BED8-402A-983E-163E5664D881}"/>
                </a:ext>
              </a:extLst>
            </p:cNvPr>
            <p:cNvSpPr/>
            <p:nvPr/>
          </p:nvSpPr>
          <p:spPr>
            <a:xfrm>
              <a:off x="5418824" y="5900493"/>
              <a:ext cx="319596" cy="18466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FB71312-3F35-4829-8909-6C17E6476840}"/>
                </a:ext>
              </a:extLst>
            </p:cNvPr>
            <p:cNvSpPr txBox="1"/>
            <p:nvPr/>
          </p:nvSpPr>
          <p:spPr>
            <a:xfrm>
              <a:off x="7568528" y="5531161"/>
              <a:ext cx="9607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Add new column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5C41A0DA-4418-4A24-9ADB-66C7AF6FBF16}"/>
                </a:ext>
              </a:extLst>
            </p:cNvPr>
            <p:cNvGrpSpPr/>
            <p:nvPr/>
          </p:nvGrpSpPr>
          <p:grpSpPr>
            <a:xfrm>
              <a:off x="7233552" y="3520541"/>
              <a:ext cx="1447148" cy="1872985"/>
              <a:chOff x="7233552" y="3226865"/>
              <a:chExt cx="1447148" cy="187298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451D30B-864C-4DC9-BFD1-CF33E4B4884E}"/>
                  </a:ext>
                </a:extLst>
              </p:cNvPr>
              <p:cNvSpPr txBox="1"/>
              <p:nvPr/>
            </p:nvSpPr>
            <p:spPr>
              <a:xfrm>
                <a:off x="7560868" y="4187961"/>
                <a:ext cx="33066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027C684-F542-4E3E-A536-EC6C5D75ABE7}"/>
                  </a:ext>
                </a:extLst>
              </p:cNvPr>
              <p:cNvSpPr/>
              <p:nvPr/>
            </p:nvSpPr>
            <p:spPr>
              <a:xfrm>
                <a:off x="7577145" y="4498169"/>
                <a:ext cx="311040" cy="26956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3929D88-2F31-4E12-9934-726186E183E3}"/>
                  </a:ext>
                </a:extLst>
              </p:cNvPr>
              <p:cNvSpPr/>
              <p:nvPr/>
            </p:nvSpPr>
            <p:spPr>
              <a:xfrm>
                <a:off x="7913113" y="4494362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0E422D8-E35D-4C68-8A6D-2E0D34F3AFA2}"/>
                  </a:ext>
                </a:extLst>
              </p:cNvPr>
              <p:cNvSpPr/>
              <p:nvPr/>
            </p:nvSpPr>
            <p:spPr>
              <a:xfrm>
                <a:off x="7577145" y="4767737"/>
                <a:ext cx="311040" cy="2695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7B74E37-11AF-4E29-A6E9-9E8DC21C100F}"/>
                  </a:ext>
                </a:extLst>
              </p:cNvPr>
              <p:cNvSpPr/>
              <p:nvPr/>
            </p:nvSpPr>
            <p:spPr>
              <a:xfrm>
                <a:off x="7913113" y="4763930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70A685F-E566-45EC-AC68-50E94987B526}"/>
                  </a:ext>
                </a:extLst>
              </p:cNvPr>
              <p:cNvSpPr txBox="1"/>
              <p:nvPr/>
            </p:nvSpPr>
            <p:spPr>
              <a:xfrm>
                <a:off x="7233552" y="4448572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9FA92E2-DFDD-4027-8670-BAB42A622E90}"/>
                  </a:ext>
                </a:extLst>
              </p:cNvPr>
              <p:cNvSpPr txBox="1"/>
              <p:nvPr/>
            </p:nvSpPr>
            <p:spPr>
              <a:xfrm>
                <a:off x="7233552" y="4722898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B06A4FB-C942-4CF0-9BD6-6E82FC6E4E3C}"/>
                  </a:ext>
                </a:extLst>
              </p:cNvPr>
              <p:cNvSpPr txBox="1"/>
              <p:nvPr/>
            </p:nvSpPr>
            <p:spPr>
              <a:xfrm>
                <a:off x="7901354" y="4187961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E3F17D6-1F91-4251-BDFB-7CD5171099BA}"/>
                  </a:ext>
                </a:extLst>
              </p:cNvPr>
              <p:cNvSpPr txBox="1"/>
              <p:nvPr/>
            </p:nvSpPr>
            <p:spPr>
              <a:xfrm rot="16200000">
                <a:off x="7445537" y="3746063"/>
                <a:ext cx="580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col1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5677326-C549-4886-96BA-3CAE1F4EA3A4}"/>
                  </a:ext>
                </a:extLst>
              </p:cNvPr>
              <p:cNvSpPr txBox="1"/>
              <p:nvPr/>
            </p:nvSpPr>
            <p:spPr>
              <a:xfrm rot="16200000">
                <a:off x="7758801" y="3746062"/>
                <a:ext cx="580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col3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6E114C5-EF7C-4310-89BC-3A589AD85CB7}"/>
                  </a:ext>
                </a:extLst>
              </p:cNvPr>
              <p:cNvSpPr txBox="1"/>
              <p:nvPr/>
            </p:nvSpPr>
            <p:spPr>
              <a:xfrm>
                <a:off x="7828210" y="4460950"/>
                <a:ext cx="497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2.1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25EED4C-8B5C-423F-9B4F-9AD6CB94BC73}"/>
                  </a:ext>
                </a:extLst>
              </p:cNvPr>
              <p:cNvSpPr txBox="1"/>
              <p:nvPr/>
            </p:nvSpPr>
            <p:spPr>
              <a:xfrm>
                <a:off x="7828209" y="4730518"/>
                <a:ext cx="497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2.4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A39247A-F606-4F5B-9F36-97502E0A546D}"/>
                  </a:ext>
                </a:extLst>
              </p:cNvPr>
              <p:cNvSpPr/>
              <p:nvPr/>
            </p:nvSpPr>
            <p:spPr>
              <a:xfrm>
                <a:off x="8227662" y="4495669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79F84C0-6D83-4DCC-970C-2F7FBDEDF73A}"/>
                  </a:ext>
                </a:extLst>
              </p:cNvPr>
              <p:cNvSpPr/>
              <p:nvPr/>
            </p:nvSpPr>
            <p:spPr>
              <a:xfrm>
                <a:off x="8227662" y="4765237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7415B6C-D8BF-4F97-A561-AE6FFC4F9C99}"/>
                  </a:ext>
                </a:extLst>
              </p:cNvPr>
              <p:cNvSpPr txBox="1"/>
              <p:nvPr/>
            </p:nvSpPr>
            <p:spPr>
              <a:xfrm rot="16200000">
                <a:off x="7884962" y="3540419"/>
                <a:ext cx="996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err="1">
                    <a:solidFill>
                      <a:prstClr val="black"/>
                    </a:solidFill>
                    <a:latin typeface="Calibri"/>
                  </a:rPr>
                  <a:t>new_col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1D0D7FF-3C94-4B0B-8C5A-AE0B3E7A7F8D}"/>
                  </a:ext>
                </a:extLst>
              </p:cNvPr>
              <p:cNvSpPr txBox="1"/>
              <p:nvPr/>
            </p:nvSpPr>
            <p:spPr>
              <a:xfrm>
                <a:off x="8170900" y="4717928"/>
                <a:ext cx="497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24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AFB4F76-A581-4245-9C31-9D3EE1C47638}"/>
                  </a:ext>
                </a:extLst>
              </p:cNvPr>
              <p:cNvSpPr txBox="1"/>
              <p:nvPr/>
            </p:nvSpPr>
            <p:spPr>
              <a:xfrm>
                <a:off x="8183454" y="4453310"/>
                <a:ext cx="497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21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CCE7F99-D5C4-45A9-8437-CF2F0CA2F36D}"/>
                  </a:ext>
                </a:extLst>
              </p:cNvPr>
              <p:cNvSpPr txBox="1"/>
              <p:nvPr/>
            </p:nvSpPr>
            <p:spPr>
              <a:xfrm>
                <a:off x="8241248" y="4187961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2012D18A-57E7-40BA-9D98-B612B5C05E4A}"/>
              </a:ext>
            </a:extLst>
          </p:cNvPr>
          <p:cNvSpPr txBox="1"/>
          <p:nvPr/>
        </p:nvSpPr>
        <p:spPr>
          <a:xfrm>
            <a:off x="457171" y="4723293"/>
            <a:ext cx="8527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This can be achieved by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Base R – just the functions that come pre-installed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External packages – to make the analysis faster, more readable, more intuitive,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The </a:t>
            </a:r>
            <a:r>
              <a:rPr lang="en-GB" err="1"/>
              <a:t>data.table</a:t>
            </a:r>
            <a:r>
              <a:rPr lang="en-GB"/>
              <a:t> package – speed, conciseness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The </a:t>
            </a:r>
            <a:r>
              <a:rPr lang="en-GB" dirty="0" err="1"/>
              <a:t>dplyr</a:t>
            </a:r>
            <a:r>
              <a:rPr lang="en-GB" dirty="0"/>
              <a:t> </a:t>
            </a:r>
            <a:r>
              <a:rPr lang="en-GB"/>
              <a:t>package (</a:t>
            </a:r>
            <a:r>
              <a:rPr lang="en-GB" err="1"/>
              <a:t>Tidyverse</a:t>
            </a:r>
            <a:r>
              <a:rPr lang="en-GB"/>
              <a:t>) – readability, beginner-friendly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Other packages are available, but more help available online for the popular ones</a:t>
            </a:r>
          </a:p>
        </p:txBody>
      </p:sp>
    </p:spTree>
    <p:extLst>
      <p:ext uri="{BB962C8B-B14F-4D97-AF65-F5344CB8AC3E}">
        <p14:creationId xmlns:p14="http://schemas.microsoft.com/office/powerpoint/2010/main" val="345450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 typical workflow – base 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1C538F-5103-48AE-835F-53789A0B5FE3}"/>
              </a:ext>
            </a:extLst>
          </p:cNvPr>
          <p:cNvSpPr txBox="1"/>
          <p:nvPr/>
        </p:nvSpPr>
        <p:spPr>
          <a:xfrm>
            <a:off x="457172" y="4148876"/>
            <a:ext cx="7924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df1_sorted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= df1[order(df1$col1), ]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df1_sel_vars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df1_sorted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[, c(“col1”, “col3”)]</a:t>
            </a:r>
          </a:p>
          <a:p>
            <a:r>
              <a:rPr lang="en-GB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df1_filtered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df1_sel_vars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df1_sel_vars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$col3 &gt; 2.0, ]</a:t>
            </a:r>
          </a:p>
          <a:p>
            <a:r>
              <a:rPr lang="en-GB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df1_filtered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$new_col = </a:t>
            </a:r>
            <a:r>
              <a:rPr lang="en-GB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df1_filtered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$col3 *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98366-9724-461F-9C70-37D84CDA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99" y="1642335"/>
            <a:ext cx="6289652" cy="2328984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B63E613B-05E3-47D4-A343-2D1482D901EF}"/>
              </a:ext>
            </a:extLst>
          </p:cNvPr>
          <p:cNvSpPr txBox="1"/>
          <p:nvPr/>
        </p:nvSpPr>
        <p:spPr>
          <a:xfrm>
            <a:off x="-1" y="5606657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df1_sort_sel_filtered 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= df1[order(df1$col1), ][df1$col3 &gt; 2.0, c(“col1”, “col3”)]</a:t>
            </a:r>
          </a:p>
          <a:p>
            <a:r>
              <a:rPr lang="en-GB" sz="1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df1_sort_sel_filtered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$new_col = </a:t>
            </a:r>
            <a:r>
              <a:rPr lang="en-GB" sz="1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df1_sort_sel_filtered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$col3 * 10</a:t>
            </a:r>
          </a:p>
        </p:txBody>
      </p:sp>
    </p:spTree>
    <p:extLst>
      <p:ext uri="{BB962C8B-B14F-4D97-AF65-F5344CB8AC3E}">
        <p14:creationId xmlns:p14="http://schemas.microsoft.com/office/powerpoint/2010/main" val="331055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550824"/>
            <a:ext cx="8228763" cy="1144631"/>
          </a:xfrm>
        </p:spPr>
        <p:txBody>
          <a:bodyPr/>
          <a:lstStyle/>
          <a:p>
            <a:r>
              <a:rPr lang="en-GB" b="1"/>
              <a:t>A typical workflow – </a:t>
            </a:r>
            <a:r>
              <a:rPr lang="en-GB" b="1" err="1"/>
              <a:t>data.table</a:t>
            </a:r>
            <a:endParaRPr lang="en-GB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98366-9724-461F-9C70-37D84CDA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99" y="1393755"/>
            <a:ext cx="6289652" cy="2328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83CFDF-F486-4C17-AD24-523C8D97B9AF}"/>
              </a:ext>
            </a:extLst>
          </p:cNvPr>
          <p:cNvSpPr txBox="1"/>
          <p:nvPr/>
        </p:nvSpPr>
        <p:spPr>
          <a:xfrm>
            <a:off x="457172" y="3699473"/>
            <a:ext cx="850927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df1_sort_sel_filtered 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= df1[</a:t>
            </a:r>
            <a:r>
              <a:rPr lang="en-GB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order(col1), 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</a:p>
          <a:p>
            <a:r>
              <a:rPr lang="en-GB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col3 &gt; 2.0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.(col1, col3)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					,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new_col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:= col3 *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6E50E-C16E-4366-B2AD-8B741AC7A5F7}"/>
              </a:ext>
            </a:extLst>
          </p:cNvPr>
          <p:cNvSpPr txBox="1"/>
          <p:nvPr/>
        </p:nvSpPr>
        <p:spPr>
          <a:xfrm>
            <a:off x="457172" y="4661149"/>
            <a:ext cx="8072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Install with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data.table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GB"/>
              <a:t>We won’t discuss </a:t>
            </a:r>
            <a:r>
              <a:rPr lang="en-GB" err="1"/>
              <a:t>data.table</a:t>
            </a:r>
            <a:r>
              <a:rPr lang="en-GB"/>
              <a:t> in detail, except for some special functions (more from Irina later) but:</a:t>
            </a:r>
          </a:p>
          <a:p>
            <a:pPr marL="285750" indent="-285750">
              <a:buFontTx/>
              <a:buChar char="-"/>
            </a:pPr>
            <a:r>
              <a:rPr lang="en-GB"/>
              <a:t>More intuitive for some people (similarity to base R)</a:t>
            </a:r>
          </a:p>
          <a:p>
            <a:pPr marL="285750" indent="-285750">
              <a:buFontTx/>
              <a:buChar char="-"/>
            </a:pPr>
            <a:r>
              <a:rPr lang="en-GB"/>
              <a:t>Ultra-fast reading and writing and sorting (look up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GB"/>
              <a:t> and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GB"/>
              <a:t> – changed my life!)</a:t>
            </a:r>
          </a:p>
          <a:p>
            <a:pPr marL="285750" indent="-285750">
              <a:buFontTx/>
              <a:buChar char="-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59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 typical workflow – </a:t>
            </a:r>
            <a:r>
              <a:rPr lang="en-GB" b="1" err="1"/>
              <a:t>dplyr</a:t>
            </a:r>
            <a:endParaRPr lang="en-GB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1C538F-5103-48AE-835F-53789A0B5FE3}"/>
              </a:ext>
            </a:extLst>
          </p:cNvPr>
          <p:cNvSpPr txBox="1"/>
          <p:nvPr/>
        </p:nvSpPr>
        <p:spPr>
          <a:xfrm>
            <a:off x="457171" y="4148876"/>
            <a:ext cx="843825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(col1)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(col1, col3)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(col3 &gt; 2.0)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mutate(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new_col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col3 * 10) -&gt; </a:t>
            </a:r>
            <a:r>
              <a:rPr lang="en-GB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df_sort_sel_filtered</a:t>
            </a:r>
            <a:endParaRPr lang="en-GB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98366-9724-461F-9C70-37D84CDA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99" y="1642335"/>
            <a:ext cx="6289652" cy="2328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52AF77-62AF-4734-A027-DB973F70E529}"/>
              </a:ext>
            </a:extLst>
          </p:cNvPr>
          <p:cNvSpPr txBox="1"/>
          <p:nvPr/>
        </p:nvSpPr>
        <p:spPr>
          <a:xfrm>
            <a:off x="640234" y="5922240"/>
            <a:ext cx="80721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/>
              <a:t>* Use spacing and indentation effectively to make your code readable</a:t>
            </a:r>
          </a:p>
        </p:txBody>
      </p:sp>
    </p:spTree>
    <p:extLst>
      <p:ext uri="{BB962C8B-B14F-4D97-AF65-F5344CB8AC3E}">
        <p14:creationId xmlns:p14="http://schemas.microsoft.com/office/powerpoint/2010/main" val="384342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err="1"/>
              <a:t>Dplyr</a:t>
            </a:r>
            <a:r>
              <a:rPr lang="en-GB" b="1"/>
              <a:t> is part of the ‘</a:t>
            </a:r>
            <a:r>
              <a:rPr lang="en-GB" b="1" err="1"/>
              <a:t>Tidyverse</a:t>
            </a:r>
            <a:r>
              <a:rPr lang="en-GB" b="1"/>
              <a:t>’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4392892"/>
          </a:xfrm>
        </p:spPr>
        <p:txBody>
          <a:bodyPr>
            <a:normAutofit fontScale="92500" lnSpcReduction="10000"/>
          </a:bodyPr>
          <a:lstStyle/>
          <a:p>
            <a:r>
              <a:rPr lang="en-GB" sz="2177"/>
              <a:t>Tabular data structures - one observation per row, one variable per column</a:t>
            </a:r>
          </a:p>
          <a:p>
            <a:r>
              <a:rPr lang="en-GB" sz="2177"/>
              <a:t>Simple functions that do one thing (filter, mutate, arrange, etc.)</a:t>
            </a:r>
          </a:p>
          <a:p>
            <a:r>
              <a:rPr lang="en-GB" sz="2177"/>
              <a:t>Use the ‘pipe’ </a:t>
            </a:r>
            <a:r>
              <a:rPr lang="en-GB" sz="2177" dirty="0"/>
              <a:t>%&gt;% </a:t>
            </a:r>
            <a:r>
              <a:rPr lang="en-GB" sz="2177"/>
              <a:t>to chain functions</a:t>
            </a:r>
            <a:r>
              <a:rPr lang="en-GB" sz="2177" dirty="0"/>
              <a:t> – imagine a flow of data from left to right</a:t>
            </a:r>
            <a:endParaRPr lang="en-GB" sz="2177"/>
          </a:p>
          <a:p>
            <a:r>
              <a:rPr lang="en-GB" sz="2180">
                <a:cs typeface="Courier New" panose="02070309020205020404" pitchFamily="49" charset="0"/>
              </a:rPr>
              <a:t>The </a:t>
            </a:r>
            <a:r>
              <a:rPr lang="en-GB" sz="2180" err="1">
                <a:cs typeface="Courier New" panose="02070309020205020404" pitchFamily="49" charset="0"/>
              </a:rPr>
              <a:t>Tidyverse</a:t>
            </a:r>
            <a:r>
              <a:rPr lang="en-GB" sz="2180">
                <a:cs typeface="Courier New" panose="02070309020205020404" pitchFamily="49" charset="0"/>
              </a:rPr>
              <a:t> package is a ‘meta-package’ consisting of</a:t>
            </a:r>
          </a:p>
          <a:p>
            <a:pPr lvl="1"/>
            <a:r>
              <a:rPr lang="en-GB" sz="1780" b="1" err="1">
                <a:cs typeface="Courier New" panose="02070309020205020404" pitchFamily="49" charset="0"/>
              </a:rPr>
              <a:t>dplyr</a:t>
            </a:r>
            <a:r>
              <a:rPr lang="en-GB" sz="1780">
                <a:cs typeface="Courier New" panose="02070309020205020404" pitchFamily="49" charset="0"/>
              </a:rPr>
              <a:t> – data manipulation</a:t>
            </a:r>
          </a:p>
          <a:p>
            <a:pPr lvl="1"/>
            <a:r>
              <a:rPr lang="en-GB" sz="1780" b="1">
                <a:cs typeface="Courier New" panose="02070309020205020404" pitchFamily="49" charset="0"/>
              </a:rPr>
              <a:t>ggplot2</a:t>
            </a:r>
            <a:r>
              <a:rPr lang="en-GB" sz="1780">
                <a:cs typeface="Courier New" panose="02070309020205020404" pitchFamily="49" charset="0"/>
              </a:rPr>
              <a:t> – plotting (‘Grammar of Graphics’)</a:t>
            </a:r>
          </a:p>
          <a:p>
            <a:pPr lvl="1"/>
            <a:r>
              <a:rPr lang="en-GB" sz="1780" err="1">
                <a:cs typeface="Courier New" panose="02070309020205020404" pitchFamily="49" charset="0"/>
              </a:rPr>
              <a:t>tidyr</a:t>
            </a:r>
            <a:r>
              <a:rPr lang="en-GB" sz="1780">
                <a:cs typeface="Courier New" panose="02070309020205020404" pitchFamily="49" charset="0"/>
              </a:rPr>
              <a:t> – functions to create ‘tidy data’</a:t>
            </a:r>
          </a:p>
          <a:p>
            <a:pPr lvl="1"/>
            <a:r>
              <a:rPr lang="en-GB" sz="1780" err="1">
                <a:cs typeface="Courier New" panose="02070309020205020404" pitchFamily="49" charset="0"/>
              </a:rPr>
              <a:t>readr</a:t>
            </a:r>
            <a:r>
              <a:rPr lang="en-GB" sz="1780">
                <a:cs typeface="Courier New" panose="02070309020205020404" pitchFamily="49" charset="0"/>
              </a:rPr>
              <a:t> – reading and writing several file formats</a:t>
            </a:r>
          </a:p>
          <a:p>
            <a:pPr lvl="1"/>
            <a:r>
              <a:rPr lang="en-GB" sz="1780" err="1">
                <a:cs typeface="Courier New" panose="02070309020205020404" pitchFamily="49" charset="0"/>
              </a:rPr>
              <a:t>purrr</a:t>
            </a:r>
            <a:r>
              <a:rPr lang="en-GB" sz="1780">
                <a:cs typeface="Courier New" panose="02070309020205020404" pitchFamily="49" charset="0"/>
              </a:rPr>
              <a:t> – expanded set of loop functions</a:t>
            </a:r>
          </a:p>
          <a:p>
            <a:pPr lvl="1"/>
            <a:r>
              <a:rPr lang="en-GB" sz="1780" err="1">
                <a:cs typeface="Courier New" panose="02070309020205020404" pitchFamily="49" charset="0"/>
              </a:rPr>
              <a:t>tibble</a:t>
            </a:r>
            <a:r>
              <a:rPr lang="en-GB" sz="1780">
                <a:cs typeface="Courier New" panose="02070309020205020404" pitchFamily="49" charset="0"/>
              </a:rPr>
              <a:t> – tidy </a:t>
            </a:r>
            <a:r>
              <a:rPr lang="en-GB" sz="1780" err="1">
                <a:cs typeface="Courier New" panose="02070309020205020404" pitchFamily="49" charset="0"/>
              </a:rPr>
              <a:t>data.frames</a:t>
            </a:r>
            <a:endParaRPr lang="en-GB" sz="1780">
              <a:cs typeface="Courier New" panose="02070309020205020404" pitchFamily="49" charset="0"/>
            </a:endParaRPr>
          </a:p>
          <a:p>
            <a:pPr lvl="1"/>
            <a:r>
              <a:rPr lang="en-GB" sz="1780" err="1">
                <a:cs typeface="Courier New" panose="02070309020205020404" pitchFamily="49" charset="0"/>
              </a:rPr>
              <a:t>stringr</a:t>
            </a:r>
            <a:r>
              <a:rPr lang="en-GB" sz="1780">
                <a:cs typeface="Courier New" panose="02070309020205020404" pitchFamily="49" charset="0"/>
              </a:rPr>
              <a:t> – handling strings (joining, searching, splitting, etc.)</a:t>
            </a:r>
          </a:p>
          <a:p>
            <a:pPr lvl="1"/>
            <a:r>
              <a:rPr lang="en-GB" sz="1780" err="1">
                <a:cs typeface="Courier New" panose="02070309020205020404" pitchFamily="49" charset="0"/>
              </a:rPr>
              <a:t>forcats</a:t>
            </a:r>
            <a:r>
              <a:rPr lang="en-GB" sz="1780">
                <a:cs typeface="Courier New" panose="02070309020205020404" pitchFamily="49" charset="0"/>
              </a:rPr>
              <a:t> – handling categorical data (factors)</a:t>
            </a:r>
          </a:p>
          <a:p>
            <a:pPr marL="150874" lvl="1" indent="0">
              <a:buNone/>
            </a:pPr>
            <a:endParaRPr lang="en-GB" sz="2026"/>
          </a:p>
        </p:txBody>
      </p:sp>
    </p:spTree>
    <p:extLst>
      <p:ext uri="{BB962C8B-B14F-4D97-AF65-F5344CB8AC3E}">
        <p14:creationId xmlns:p14="http://schemas.microsoft.com/office/powerpoint/2010/main" val="376761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Arrange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1C538F-5103-48AE-835F-53789A0B5FE3}"/>
              </a:ext>
            </a:extLst>
          </p:cNvPr>
          <p:cNvSpPr txBox="1"/>
          <p:nvPr/>
        </p:nvSpPr>
        <p:spPr>
          <a:xfrm>
            <a:off x="767890" y="1879670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_sorted = arrange(df1, col1)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df1,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col1) -&gt; df1_sorted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E91E3-392B-4472-AB71-43F25AF08411}"/>
              </a:ext>
            </a:extLst>
          </p:cNvPr>
          <p:cNvSpPr txBox="1"/>
          <p:nvPr/>
        </p:nvSpPr>
        <p:spPr>
          <a:xfrm>
            <a:off x="705746" y="4978331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(col1, col2) -&gt; df1_sorted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95E2F-11C3-4AB7-9AB0-F16751E6AD4F}"/>
              </a:ext>
            </a:extLst>
          </p:cNvPr>
          <p:cNvSpPr txBox="1"/>
          <p:nvPr/>
        </p:nvSpPr>
        <p:spPr>
          <a:xfrm>
            <a:off x="767890" y="2561512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arrange(col1) -&gt; df1_sorted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0776F-28BD-48A3-8050-F5CB43B89EFF}"/>
              </a:ext>
            </a:extLst>
          </p:cNvPr>
          <p:cNvSpPr txBox="1"/>
          <p:nvPr/>
        </p:nvSpPr>
        <p:spPr>
          <a:xfrm>
            <a:off x="714177" y="4332001"/>
            <a:ext cx="843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df1_sorted = arrange(df1, col1, col2)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1BE81-E0EA-400B-BA60-389B6A6AC0CA}"/>
              </a:ext>
            </a:extLst>
          </p:cNvPr>
          <p:cNvSpPr txBox="1"/>
          <p:nvPr/>
        </p:nvSpPr>
        <p:spPr>
          <a:xfrm>
            <a:off x="6010182" y="1879670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9A1B6-EC4F-4EA9-9A43-EA1097FF26A7}"/>
              </a:ext>
            </a:extLst>
          </p:cNvPr>
          <p:cNvSpPr txBox="1"/>
          <p:nvPr/>
        </p:nvSpPr>
        <p:spPr>
          <a:xfrm>
            <a:off x="6010182" y="2174147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A5251-014F-4331-801A-8B192F1D8D3D}"/>
              </a:ext>
            </a:extLst>
          </p:cNvPr>
          <p:cNvSpPr txBox="1"/>
          <p:nvPr/>
        </p:nvSpPr>
        <p:spPr>
          <a:xfrm>
            <a:off x="6073806" y="4332001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03825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Select columns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1C538F-5103-48AE-835F-53789A0B5FE3}"/>
              </a:ext>
            </a:extLst>
          </p:cNvPr>
          <p:cNvSpPr txBox="1"/>
          <p:nvPr/>
        </p:nvSpPr>
        <p:spPr>
          <a:xfrm>
            <a:off x="705747" y="1828623"/>
            <a:ext cx="843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_selected =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df1,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col1, col3)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E91E3-392B-4472-AB71-43F25AF08411}"/>
              </a:ext>
            </a:extLst>
          </p:cNvPr>
          <p:cNvSpPr txBox="1"/>
          <p:nvPr/>
        </p:nvSpPr>
        <p:spPr>
          <a:xfrm>
            <a:off x="705747" y="5197395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(-col2) -&gt; df1_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91506-DACC-4406-B98E-95F1F6FC127A}"/>
              </a:ext>
            </a:extLst>
          </p:cNvPr>
          <p:cNvSpPr txBox="1"/>
          <p:nvPr/>
        </p:nvSpPr>
        <p:spPr>
          <a:xfrm>
            <a:off x="705747" y="4551064"/>
            <a:ext cx="843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df1_selected = select(df1, -col2)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2F206-9C15-4FFE-BC0B-CB07DD051972}"/>
              </a:ext>
            </a:extLst>
          </p:cNvPr>
          <p:cNvSpPr txBox="1"/>
          <p:nvPr/>
        </p:nvSpPr>
        <p:spPr>
          <a:xfrm>
            <a:off x="705746" y="2474954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select(col1, col3) -&gt; df1_selected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DC3EB-49AF-405F-BA3B-5C332F614943}"/>
              </a:ext>
            </a:extLst>
          </p:cNvPr>
          <p:cNvSpPr txBox="1"/>
          <p:nvPr/>
        </p:nvSpPr>
        <p:spPr>
          <a:xfrm>
            <a:off x="6471821" y="1828623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5CF8C-21B4-4F21-B6AF-DBD20F3BF16B}"/>
              </a:ext>
            </a:extLst>
          </p:cNvPr>
          <p:cNvSpPr txBox="1"/>
          <p:nvPr/>
        </p:nvSpPr>
        <p:spPr>
          <a:xfrm>
            <a:off x="6471821" y="4551064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4966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Filter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1C538F-5103-48AE-835F-53789A0B5FE3}"/>
              </a:ext>
            </a:extLst>
          </p:cNvPr>
          <p:cNvSpPr txBox="1"/>
          <p:nvPr/>
        </p:nvSpPr>
        <p:spPr>
          <a:xfrm>
            <a:off x="705747" y="1828623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filter(col3 &gt; 2.0) -&gt; df1_filtered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E91E3-392B-4472-AB71-43F25AF08411}"/>
              </a:ext>
            </a:extLst>
          </p:cNvPr>
          <p:cNvSpPr txBox="1"/>
          <p:nvPr/>
        </p:nvSpPr>
        <p:spPr>
          <a:xfrm>
            <a:off x="705746" y="2782669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filter(col2 &lt; 100 &amp; col3 &gt; 2.0) -&gt; df1_filtered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468C7-70DC-4024-8821-4A448ADB3AE3}"/>
              </a:ext>
            </a:extLst>
          </p:cNvPr>
          <p:cNvSpPr txBox="1"/>
          <p:nvPr/>
        </p:nvSpPr>
        <p:spPr>
          <a:xfrm>
            <a:off x="705747" y="3736715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filter(col2 &lt; 100 | col3 &gt; 2.0) -&gt; df1_filtered</a:t>
            </a:r>
          </a:p>
        </p:txBody>
      </p:sp>
    </p:spTree>
    <p:extLst>
      <p:ext uri="{BB962C8B-B14F-4D97-AF65-F5344CB8AC3E}">
        <p14:creationId xmlns:p14="http://schemas.microsoft.com/office/powerpoint/2010/main" val="294473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Mutate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1C538F-5103-48AE-835F-53789A0B5FE3}"/>
              </a:ext>
            </a:extLst>
          </p:cNvPr>
          <p:cNvSpPr txBox="1"/>
          <p:nvPr/>
        </p:nvSpPr>
        <p:spPr>
          <a:xfrm>
            <a:off x="705747" y="1828623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mutate(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new_col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col3 * 2.0) -&gt; df1_mutated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E91E3-392B-4472-AB71-43F25AF08411}"/>
              </a:ext>
            </a:extLst>
          </p:cNvPr>
          <p:cNvSpPr txBox="1"/>
          <p:nvPr/>
        </p:nvSpPr>
        <p:spPr>
          <a:xfrm>
            <a:off x="705746" y="2782669"/>
            <a:ext cx="843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mutate(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new_col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col3 * 2.0)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mutate(col4 =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new_col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/col3) -&gt; df1_mutated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468C7-70DC-4024-8821-4A448ADB3AE3}"/>
              </a:ext>
            </a:extLst>
          </p:cNvPr>
          <p:cNvSpPr txBox="1"/>
          <p:nvPr/>
        </p:nvSpPr>
        <p:spPr>
          <a:xfrm>
            <a:off x="705747" y="3736715"/>
            <a:ext cx="843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mutate(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new_col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col3 * 2.0, col4 =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new_col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/col3) -&gt; df1_mutated</a:t>
            </a:r>
          </a:p>
        </p:txBody>
      </p:sp>
    </p:spTree>
    <p:extLst>
      <p:ext uri="{BB962C8B-B14F-4D97-AF65-F5344CB8AC3E}">
        <p14:creationId xmlns:p14="http://schemas.microsoft.com/office/powerpoint/2010/main" val="1378850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Base R vs </a:t>
            </a:r>
            <a:r>
              <a:rPr lang="en-GB" b="1" dirty="0" err="1"/>
              <a:t>Dplyr</a:t>
            </a:r>
            <a:r>
              <a:rPr lang="en-GB" b="1" dirty="0"/>
              <a:t> syntax</a:t>
            </a:r>
            <a:endParaRPr lang="en-GB" b="1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1B3BBC1-3F9E-4414-A9C3-4A4D9F56AD5C}"/>
              </a:ext>
            </a:extLst>
          </p:cNvPr>
          <p:cNvSpPr txBox="1">
            <a:spLocks/>
          </p:cNvSpPr>
          <p:nvPr/>
        </p:nvSpPr>
        <p:spPr>
          <a:xfrm>
            <a:off x="457172" y="2034541"/>
            <a:ext cx="8228763" cy="53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774" lvl="1" indent="-342900"/>
            <a:r>
              <a:rPr lang="en-GB" sz="2026" dirty="0"/>
              <a:t>Column names in quotations in base R, but not in </a:t>
            </a:r>
            <a:r>
              <a:rPr lang="en-GB" sz="2026" dirty="0" err="1"/>
              <a:t>Dplyr</a:t>
            </a:r>
            <a:endParaRPr lang="en-GB" sz="202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2EC1A-76DE-4448-BB1A-7D5A5F27826C}"/>
              </a:ext>
            </a:extLst>
          </p:cNvPr>
          <p:cNvSpPr txBox="1"/>
          <p:nvPr/>
        </p:nvSpPr>
        <p:spPr>
          <a:xfrm>
            <a:off x="901054" y="2726614"/>
            <a:ext cx="843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select(df1, col1) #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F1051-AA0D-4C4D-B905-AFCCE8958DE0}"/>
              </a:ext>
            </a:extLst>
          </p:cNvPr>
          <p:cNvSpPr txBox="1"/>
          <p:nvPr/>
        </p:nvSpPr>
        <p:spPr>
          <a:xfrm>
            <a:off x="901054" y="2398374"/>
            <a:ext cx="843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Df1[, “col1”] # base R syntax</a:t>
            </a: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B0152E7-1869-4F3F-975D-F86F75F6A387}"/>
              </a:ext>
            </a:extLst>
          </p:cNvPr>
          <p:cNvSpPr txBox="1">
            <a:spLocks/>
          </p:cNvSpPr>
          <p:nvPr/>
        </p:nvSpPr>
        <p:spPr>
          <a:xfrm>
            <a:off x="457172" y="3597360"/>
            <a:ext cx="8228763" cy="53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774" lvl="1" indent="-342900"/>
            <a:r>
              <a:rPr lang="en-GB" sz="2026" dirty="0" err="1"/>
              <a:t>Dplyr</a:t>
            </a:r>
            <a:r>
              <a:rPr lang="en-GB" sz="2026" dirty="0"/>
              <a:t> functions </a:t>
            </a:r>
            <a:r>
              <a:rPr lang="en-GB" sz="2026" i="1" dirty="0"/>
              <a:t>always </a:t>
            </a:r>
            <a:r>
              <a:rPr lang="en-GB" sz="2026" dirty="0"/>
              <a:t> have the data as the first argument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63EAD-77F4-4D8E-A9F1-4AACBA672C6F}"/>
              </a:ext>
            </a:extLst>
          </p:cNvPr>
          <p:cNvSpPr txBox="1"/>
          <p:nvPr/>
        </p:nvSpPr>
        <p:spPr>
          <a:xfrm>
            <a:off x="901054" y="3868708"/>
            <a:ext cx="843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select(df1, col1)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arrange(df1, col1)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mutate(df1, col4 = col1 * 10)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4CFFA8-0AA0-468E-A7D9-44D58B64A4DE}"/>
              </a:ext>
            </a:extLst>
          </p:cNvPr>
          <p:cNvSpPr txBox="1">
            <a:spLocks/>
          </p:cNvSpPr>
          <p:nvPr/>
        </p:nvSpPr>
        <p:spPr>
          <a:xfrm>
            <a:off x="457172" y="5114047"/>
            <a:ext cx="8228763" cy="71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774" lvl="1" indent="-342900"/>
            <a:r>
              <a:rPr lang="en-GB" sz="2026" dirty="0"/>
              <a:t>When the ‘pipe’ %&gt;% is used, the first argument of any function is passed invisibly, so we drop it in the actual function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F1244-A5F7-43D2-B788-D5867739D953}"/>
              </a:ext>
            </a:extLst>
          </p:cNvPr>
          <p:cNvSpPr txBox="1"/>
          <p:nvPr/>
        </p:nvSpPr>
        <p:spPr>
          <a:xfrm>
            <a:off x="901055" y="5777619"/>
            <a:ext cx="843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df1 %&gt;% arrange(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col1) %&gt;% select(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col1, col3)</a:t>
            </a:r>
          </a:p>
        </p:txBody>
      </p:sp>
    </p:spTree>
    <p:extLst>
      <p:ext uri="{BB962C8B-B14F-4D97-AF65-F5344CB8AC3E}">
        <p14:creationId xmlns:p14="http://schemas.microsoft.com/office/powerpoint/2010/main" val="229452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80218" y="1371528"/>
            <a:ext cx="3613992" cy="3452932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r" defTabSz="4147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544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1" b="0" i="0" u="none" strike="noStrike" kern="1200" cap="all" spc="-1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 to R for biologists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4969239" y="1371529"/>
            <a:ext cx="3659219" cy="4896106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Data exploration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Loop functions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Merging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Filtering and logical ops</a:t>
            </a:r>
            <a:endParaRPr lang="en-US" sz="1600" spc="-1">
              <a:latin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Intro to </a:t>
            </a:r>
            <a:r>
              <a:rPr kumimoji="0" lang="en-US" sz="1600" b="0" i="0" u="none" strike="noStrike" kern="1200" cap="none" spc="-1" normalizeH="0" baseline="0" noProof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Tidyverse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lang="en-US" sz="1600" spc="-1" err="1">
                <a:latin typeface="Calibri"/>
                <a:cs typeface="Calibri"/>
              </a:rPr>
              <a:t>Dplyr</a:t>
            </a:r>
            <a:r>
              <a:rPr lang="en-US" sz="1600" spc="-1">
                <a:latin typeface="Calibri"/>
                <a:cs typeface="Calibri"/>
              </a:rPr>
              <a:t> verbs – mutate, select, filter, </a:t>
            </a:r>
            <a:r>
              <a:rPr lang="en-US" sz="1600" spc="-1" err="1">
                <a:latin typeface="Calibri"/>
                <a:cs typeface="Calibri"/>
              </a:rPr>
              <a:t>summarise</a:t>
            </a:r>
            <a:r>
              <a:rPr lang="en-US" sz="1600" spc="-1">
                <a:latin typeface="Calibri"/>
                <a:cs typeface="Calibri"/>
              </a:rPr>
              <a:t>, arrange</a:t>
            </a: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Group and </a:t>
            </a:r>
            <a:r>
              <a:rPr lang="en-US" sz="1600" spc="-1" err="1">
                <a:latin typeface="Calibri"/>
                <a:cs typeface="Calibri"/>
              </a:rPr>
              <a:t>summarise</a:t>
            </a:r>
            <a:r>
              <a:rPr lang="en-US" sz="1600" spc="-1">
                <a:latin typeface="Calibri"/>
                <a:cs typeface="Calibri"/>
              </a:rPr>
              <a:t> data</a:t>
            </a: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Reshape data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lang="en-US" sz="1600" spc="-1">
                <a:latin typeface="Calibri"/>
                <a:cs typeface="Calibri"/>
              </a:rPr>
              <a:t>Analyse Covid data (demo)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Practical (breakout rooms)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lvl="2" defTabSz="414726"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Covid data</a:t>
            </a:r>
          </a:p>
          <a:p>
            <a:pPr lvl="2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cs typeface="Calibri"/>
              </a:rPr>
              <a:t>Wet-lab Covid-vaccine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1180F-7D7E-453B-86CE-C092E2107653}"/>
              </a:ext>
            </a:extLst>
          </p:cNvPr>
          <p:cNvSpPr txBox="1"/>
          <p:nvPr/>
        </p:nvSpPr>
        <p:spPr>
          <a:xfrm>
            <a:off x="427431" y="5941429"/>
            <a:ext cx="8483063" cy="63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200" b="1" dirty="0">
                <a:latin typeface="Calibri"/>
              </a:rPr>
              <a:t>Try out the PROBLEM SET in breakout rooms</a:t>
            </a:r>
            <a:endParaRPr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9654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Summarise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1C538F-5103-48AE-835F-53789A0B5FE3}"/>
              </a:ext>
            </a:extLst>
          </p:cNvPr>
          <p:cNvSpPr txBox="1"/>
          <p:nvPr/>
        </p:nvSpPr>
        <p:spPr>
          <a:xfrm>
            <a:off x="549172" y="2071315"/>
            <a:ext cx="783543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One column:</a:t>
            </a:r>
            <a:endParaRPr lang="en-US">
              <a:ea typeface="+mn-lt"/>
              <a:cs typeface="+mn-lt"/>
            </a:endParaRPr>
          </a:p>
          <a:p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+mn-lt"/>
              </a:rPr>
              <a:t>summarise</a:t>
            </a:r>
            <a:r>
              <a:rPr lang="en-GB">
                <a:latin typeface="Courier New"/>
                <a:ea typeface="+mn-lt"/>
                <a:cs typeface="+mn-lt"/>
              </a:rPr>
              <a:t>(df1, </a:t>
            </a:r>
            <a:r>
              <a:rPr lang="en-GB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sum</a:t>
            </a:r>
            <a:r>
              <a:rPr lang="en-GB">
                <a:latin typeface="Courier New"/>
                <a:ea typeface="+mn-lt"/>
                <a:cs typeface="+mn-lt"/>
              </a:rPr>
              <a:t>(col1))</a:t>
            </a:r>
            <a:r>
              <a:rPr lang="en-GB">
                <a:ea typeface="+mn-lt"/>
                <a:cs typeface="+mn-lt"/>
              </a:rPr>
              <a:t> or </a:t>
            </a:r>
            <a:r>
              <a:rPr lang="en-GB">
                <a:latin typeface="Courier New"/>
                <a:ea typeface="+mn-lt"/>
                <a:cs typeface="+mn-lt"/>
              </a:rPr>
              <a:t>summarise(df1, 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mean</a:t>
            </a:r>
            <a:r>
              <a:rPr lang="en-GB">
                <a:latin typeface="Courier New"/>
                <a:ea typeface="+mn-lt"/>
                <a:cs typeface="+mn-lt"/>
              </a:rPr>
              <a:t>(col2))</a:t>
            </a:r>
            <a:endParaRPr lang="en-US">
              <a:latin typeface="Courier New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alibri"/>
                <a:cs typeface="Calibri"/>
              </a:rPr>
              <a:t>Several columns:</a:t>
            </a:r>
          </a:p>
          <a:p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+mn-lt"/>
              </a:rPr>
              <a:t>summarise</a:t>
            </a:r>
            <a:r>
              <a:rPr lang="en-GB">
                <a:latin typeface="Courier New"/>
                <a:ea typeface="+mn-lt"/>
                <a:cs typeface="+mn-lt"/>
              </a:rPr>
              <a:t>(df1, 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sum</a:t>
            </a:r>
            <a:r>
              <a:rPr lang="en-GB">
                <a:latin typeface="Courier New"/>
                <a:ea typeface="+mn-lt"/>
                <a:cs typeface="+mn-lt"/>
              </a:rPr>
              <a:t>(col1), 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mean</a:t>
            </a:r>
            <a:r>
              <a:rPr lang="en-GB">
                <a:latin typeface="Courier New"/>
                <a:ea typeface="+mn-lt"/>
                <a:cs typeface="+mn-lt"/>
              </a:rPr>
              <a:t>(col2), 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sd</a:t>
            </a:r>
            <a:r>
              <a:rPr lang="en-GB">
                <a:latin typeface="Courier New"/>
                <a:ea typeface="+mn-lt"/>
                <a:cs typeface="+mn-lt"/>
              </a:rPr>
              <a:t>(col3))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alibri"/>
                <a:cs typeface="Calibri"/>
              </a:rPr>
              <a:t>Assign column names:</a:t>
            </a:r>
          </a:p>
          <a:p>
            <a:r>
              <a:rPr lang="en-GB">
                <a:latin typeface="Courier New"/>
                <a:cs typeface="Courier New"/>
              </a:rPr>
              <a:t>df1 %&gt;%</a:t>
            </a:r>
            <a:endParaRPr lang="en-GB"/>
          </a:p>
          <a:p>
            <a:r>
              <a:rPr lang="en-GB">
                <a:latin typeface="Courier New"/>
                <a:ea typeface="+mn-lt"/>
                <a:cs typeface="Courier New"/>
              </a:rPr>
              <a:t>	</a:t>
            </a:r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Courier New"/>
              </a:rPr>
              <a:t>summarise(</a:t>
            </a:r>
            <a:r>
              <a:rPr lang="en-GB">
                <a:latin typeface="Courier New"/>
                <a:ea typeface="+mn-lt"/>
                <a:cs typeface="Courier New"/>
              </a:rPr>
              <a:t>sum_col1 = sum(col1), mean_col2 = mean(col2), sd_col3 = sd(col3)</a:t>
            </a:r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Courier New"/>
              </a:rPr>
              <a:t>)</a:t>
            </a:r>
            <a:r>
              <a:rPr lang="en-GB">
                <a:latin typeface="Courier New"/>
                <a:cs typeface="Courier New"/>
              </a:rPr>
              <a:t> -&gt; df1_sum</a:t>
            </a:r>
            <a:endParaRPr lang="en-GB">
              <a:solidFill>
                <a:srgbClr val="7030A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35305-FB76-4B7A-8E2E-CA0B6B78F77E}"/>
              </a:ext>
            </a:extLst>
          </p:cNvPr>
          <p:cNvSpPr txBox="1"/>
          <p:nvPr/>
        </p:nvSpPr>
        <p:spPr>
          <a:xfrm>
            <a:off x="460332" y="5016674"/>
            <a:ext cx="79258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Note: </a:t>
            </a:r>
            <a:r>
              <a:rPr lang="en-GB" b="1">
                <a:latin typeface="Courier New"/>
                <a:ea typeface="+mn-lt"/>
                <a:cs typeface="+mn-lt"/>
              </a:rPr>
              <a:t>summarise()</a:t>
            </a:r>
            <a:r>
              <a:rPr lang="en-GB">
                <a:latin typeface="Calibri"/>
                <a:ea typeface="+mn-lt"/>
                <a:cs typeface="+mn-lt"/>
              </a:rPr>
              <a:t>can be used separately, but typically used on grou</a:t>
            </a:r>
            <a:r>
              <a:rPr lang="en-GB">
                <a:ea typeface="+mn-lt"/>
                <a:cs typeface="+mn-lt"/>
              </a:rPr>
              <a:t>ped data created by</a:t>
            </a:r>
            <a:r>
              <a:rPr lang="en-GB" b="1">
                <a:latin typeface="Courier New"/>
                <a:ea typeface="+mn-lt"/>
                <a:cs typeface="+mn-lt"/>
              </a:rPr>
              <a:t> </a:t>
            </a:r>
            <a:r>
              <a:rPr lang="en-GB" b="1" err="1">
                <a:latin typeface="Courier New"/>
                <a:ea typeface="+mn-lt"/>
                <a:cs typeface="+mn-lt"/>
              </a:rPr>
              <a:t>group_by</a:t>
            </a:r>
            <a:r>
              <a:rPr lang="en-GB" b="1">
                <a:latin typeface="Courier New"/>
                <a:ea typeface="+mn-lt"/>
                <a:cs typeface="+mn-lt"/>
              </a:rPr>
              <a:t>()</a:t>
            </a:r>
            <a:r>
              <a:rPr lang="en-GB">
                <a:latin typeface="Calibri"/>
                <a:ea typeface="+mn-lt"/>
                <a:cs typeface="+mn-lt"/>
              </a:rPr>
              <a:t> - see next slides.</a:t>
            </a:r>
            <a:endParaRPr lang="en-GB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EC2C5-6FAB-43A5-9500-BFB5A1EF9503}"/>
              </a:ext>
            </a:extLst>
          </p:cNvPr>
          <p:cNvSpPr txBox="1"/>
          <p:nvPr/>
        </p:nvSpPr>
        <p:spPr>
          <a:xfrm>
            <a:off x="2550612" y="1650304"/>
            <a:ext cx="4136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Reduces multiple values to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88032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1587-8079-4B83-A39C-422FDF41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9" y="728707"/>
            <a:ext cx="8480120" cy="1143000"/>
          </a:xfrm>
        </p:spPr>
        <p:txBody>
          <a:bodyPr/>
          <a:lstStyle/>
          <a:p>
            <a:r>
              <a:rPr lang="en-GB" b="1">
                <a:ea typeface="+mj-lt"/>
                <a:cs typeface="+mj-lt"/>
              </a:rPr>
              <a:t>Useful functions for summarisation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3940-973B-4273-AE22-85ABF945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2400">
              <a:cs typeface="Calibri"/>
            </a:endParaRPr>
          </a:p>
          <a:p>
            <a:r>
              <a:rPr lang="en-GB" sz="2400">
                <a:ea typeface="+mn-lt"/>
                <a:cs typeface="+mn-lt"/>
              </a:rPr>
              <a:t>Center: </a:t>
            </a:r>
            <a:r>
              <a:rPr lang="en-GB" sz="2400">
                <a:latin typeface="Courier New"/>
                <a:ea typeface="+mn-lt"/>
                <a:cs typeface="+mn-lt"/>
              </a:rPr>
              <a:t>mean(), median()</a:t>
            </a:r>
            <a:endParaRPr lang="en-GB" sz="2400">
              <a:latin typeface="Courier New"/>
              <a:cs typeface="Courier New"/>
            </a:endParaRPr>
          </a:p>
          <a:p>
            <a:r>
              <a:rPr lang="en-GB" sz="2400">
                <a:ea typeface="+mn-lt"/>
                <a:cs typeface="+mn-lt"/>
              </a:rPr>
              <a:t>Spread: </a:t>
            </a:r>
            <a:r>
              <a:rPr lang="en-GB" sz="2400">
                <a:latin typeface="Courier New"/>
                <a:ea typeface="+mn-lt"/>
                <a:cs typeface="+mn-lt"/>
              </a:rPr>
              <a:t>sd(), IQR()</a:t>
            </a:r>
            <a:endParaRPr lang="en-GB" sz="2400">
              <a:latin typeface="Courier New"/>
            </a:endParaRPr>
          </a:p>
          <a:p>
            <a:r>
              <a:rPr lang="en-GB" sz="2400">
                <a:ea typeface="+mn-lt"/>
                <a:cs typeface="+mn-lt"/>
              </a:rPr>
              <a:t>Range: </a:t>
            </a:r>
            <a:r>
              <a:rPr lang="en-GB" sz="2400">
                <a:latin typeface="Courier New"/>
                <a:ea typeface="+mn-lt"/>
                <a:cs typeface="+mn-lt"/>
              </a:rPr>
              <a:t>min(), max(), quantile()</a:t>
            </a:r>
            <a:endParaRPr lang="en-GB" sz="2400">
              <a:latin typeface="Courier New"/>
            </a:endParaRPr>
          </a:p>
          <a:p>
            <a:r>
              <a:rPr lang="en-GB" sz="2400">
                <a:ea typeface="+mn-lt"/>
                <a:cs typeface="+mn-lt"/>
              </a:rPr>
              <a:t>Position: </a:t>
            </a:r>
            <a:r>
              <a:rPr lang="en-GB" sz="2400">
                <a:latin typeface="Courier New"/>
                <a:ea typeface="+mn-lt"/>
                <a:cs typeface="+mn-lt"/>
              </a:rPr>
              <a:t>first(), last()</a:t>
            </a:r>
            <a:endParaRPr lang="en-GB" sz="2400">
              <a:latin typeface="Courier New"/>
            </a:endParaRPr>
          </a:p>
          <a:p>
            <a:r>
              <a:rPr lang="en-GB" sz="2400">
                <a:ea typeface="+mn-lt"/>
                <a:cs typeface="+mn-lt"/>
              </a:rPr>
              <a:t>Count: </a:t>
            </a:r>
            <a:r>
              <a:rPr lang="en-GB" sz="2400">
                <a:latin typeface="Courier New"/>
                <a:ea typeface="+mn-lt"/>
                <a:cs typeface="+mn-lt"/>
              </a:rPr>
              <a:t>n(), n_distinct()</a:t>
            </a:r>
            <a:endParaRPr lang="en-GB" sz="2400">
              <a:latin typeface="Courier New"/>
              <a:cs typeface="Courier New"/>
            </a:endParaRPr>
          </a:p>
          <a:p>
            <a:r>
              <a:rPr lang="en-GB" sz="2400">
                <a:ea typeface="+mn-lt"/>
                <a:cs typeface="+mn-lt"/>
              </a:rPr>
              <a:t>Logical: </a:t>
            </a:r>
            <a:r>
              <a:rPr lang="en-GB" sz="2400">
                <a:latin typeface="Courier New"/>
                <a:ea typeface="+mn-lt"/>
                <a:cs typeface="+mn-lt"/>
              </a:rPr>
              <a:t>any(), all()</a:t>
            </a:r>
            <a:br>
              <a:rPr lang="en-US" sz="2400">
                <a:latin typeface="Courier New"/>
              </a:rPr>
            </a:br>
            <a:r>
              <a:rPr lang="en-GB" sz="2400">
                <a:latin typeface="Courier New"/>
                <a:cs typeface="Calibri"/>
              </a:rPr>
              <a:t>...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37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2164-2D77-4FDC-B8FA-9330C317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4761"/>
            <a:ext cx="8229600" cy="1143000"/>
          </a:xfrm>
        </p:spPr>
        <p:txBody>
          <a:bodyPr/>
          <a:lstStyle/>
          <a:p>
            <a:r>
              <a:rPr lang="en-GB" b="1">
                <a:cs typeface="Calibri"/>
              </a:rPr>
              <a:t>Group by one or more variables</a:t>
            </a:r>
            <a:endParaRPr lang="en-GB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49CDA-28C3-43F1-9B97-319450ED32EC}"/>
              </a:ext>
            </a:extLst>
          </p:cNvPr>
          <p:cNvSpPr txBox="1"/>
          <p:nvPr/>
        </p:nvSpPr>
        <p:spPr>
          <a:xfrm>
            <a:off x="898742" y="2503640"/>
            <a:ext cx="75030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ea typeface="+mn-lt"/>
                <a:cs typeface="+mn-lt"/>
              </a:rPr>
              <a:t>Grouping itself doesn’t change how the data looks! 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GB">
                <a:ea typeface="+mn-lt"/>
                <a:cs typeface="+mn-lt"/>
              </a:rPr>
              <a:t>It means that further operations will always be performed “by group”. </a:t>
            </a:r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BA756-BD19-4F05-9EF0-E938550153D8}"/>
              </a:ext>
            </a:extLst>
          </p:cNvPr>
          <p:cNvSpPr txBox="1"/>
          <p:nvPr/>
        </p:nvSpPr>
        <p:spPr>
          <a:xfrm>
            <a:off x="2354893" y="218266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GB">
              <a:cs typeface="Calibri"/>
            </a:endParaRPr>
          </a:p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B9661-A94C-47BA-B69C-33988AB3AF4D}"/>
              </a:ext>
            </a:extLst>
          </p:cNvPr>
          <p:cNvSpPr txBox="1"/>
          <p:nvPr/>
        </p:nvSpPr>
        <p:spPr>
          <a:xfrm>
            <a:off x="767611" y="1996727"/>
            <a:ext cx="4238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ourier New"/>
                <a:ea typeface="+mn-lt"/>
                <a:cs typeface="Courier New"/>
              </a:rPr>
              <a:t> df1 %&gt;% </a:t>
            </a:r>
            <a:r>
              <a:rPr lang="en-GB" b="1">
                <a:solidFill>
                  <a:schemeClr val="accent6"/>
                </a:solidFill>
                <a:latin typeface="Courier New"/>
                <a:ea typeface="+mn-lt"/>
                <a:cs typeface="Courier New"/>
              </a:rPr>
              <a:t>group_by</a:t>
            </a:r>
            <a:r>
              <a:rPr lang="en-GB">
                <a:latin typeface="Courier New"/>
                <a:ea typeface="+mn-lt"/>
                <a:cs typeface="Courier New"/>
              </a:rPr>
              <a:t>(col2)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7FD40-DC34-421B-B6B2-6236B8FAC796}"/>
              </a:ext>
            </a:extLst>
          </p:cNvPr>
          <p:cNvSpPr txBox="1"/>
          <p:nvPr/>
        </p:nvSpPr>
        <p:spPr>
          <a:xfrm>
            <a:off x="765654" y="3278688"/>
            <a:ext cx="75030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ourier New"/>
                <a:ea typeface="+mn-lt"/>
                <a:cs typeface="Courier New"/>
              </a:rPr>
              <a:t>df1 </a:t>
            </a:r>
            <a:r>
              <a:rPr lang="en-GB" b="1">
                <a:latin typeface="Courier New"/>
                <a:ea typeface="+mn-lt"/>
                <a:cs typeface="Courier New"/>
              </a:rPr>
              <a:t>%&gt;%</a:t>
            </a:r>
            <a:r>
              <a:rPr lang="en-GB">
                <a:latin typeface="Courier New"/>
                <a:ea typeface="+mn-lt"/>
                <a:cs typeface="Courier New"/>
              </a:rPr>
              <a:t> 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       </a:t>
            </a:r>
            <a:r>
              <a:rPr lang="en-GB" b="1">
                <a:solidFill>
                  <a:schemeClr val="accent6"/>
                </a:solidFill>
                <a:latin typeface="Courier New"/>
                <a:ea typeface="+mn-lt"/>
                <a:cs typeface="Courier New"/>
              </a:rPr>
              <a:t>group_by</a:t>
            </a:r>
            <a:r>
              <a:rPr lang="en-GB">
                <a:latin typeface="Courier New"/>
                <a:ea typeface="+mn-lt"/>
                <a:cs typeface="Courier New"/>
              </a:rPr>
              <a:t>(col2) </a:t>
            </a:r>
            <a:r>
              <a:rPr lang="en-GB" b="1">
                <a:latin typeface="Courier New"/>
                <a:ea typeface="+mn-lt"/>
                <a:cs typeface="Courier New"/>
              </a:rPr>
              <a:t>%&gt;%</a:t>
            </a:r>
            <a:endParaRPr lang="en-US" b="1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       </a:t>
            </a:r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Courier New"/>
              </a:rPr>
              <a:t>summarise</a:t>
            </a:r>
            <a:r>
              <a:rPr lang="en-GB">
                <a:latin typeface="Courier New"/>
                <a:ea typeface="+mn-lt"/>
                <a:cs typeface="Courier New"/>
              </a:rPr>
              <a:t>(sum_col4 = sum(col4)) -&gt; df1_grouped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E097A-4F27-48AF-8C73-C71BAA1ED3D8}"/>
              </a:ext>
            </a:extLst>
          </p:cNvPr>
          <p:cNvSpPr txBox="1"/>
          <p:nvPr/>
        </p:nvSpPr>
        <p:spPr>
          <a:xfrm>
            <a:off x="765653" y="4359057"/>
            <a:ext cx="75030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ourier New"/>
                <a:ea typeface="+mn-lt"/>
                <a:cs typeface="Courier New"/>
              </a:rPr>
              <a:t>df1 </a:t>
            </a:r>
            <a:r>
              <a:rPr lang="en-GB" b="1">
                <a:latin typeface="Courier New"/>
                <a:ea typeface="+mn-lt"/>
                <a:cs typeface="Courier New"/>
              </a:rPr>
              <a:t>%&gt;%</a:t>
            </a:r>
            <a:r>
              <a:rPr lang="en-GB">
                <a:latin typeface="Courier New"/>
                <a:ea typeface="+mn-lt"/>
                <a:cs typeface="Courier New"/>
              </a:rPr>
              <a:t> 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       </a:t>
            </a:r>
            <a:r>
              <a:rPr lang="en-GB" b="1">
                <a:solidFill>
                  <a:schemeClr val="accent6"/>
                </a:solidFill>
                <a:latin typeface="Courier New"/>
                <a:ea typeface="+mn-lt"/>
                <a:cs typeface="Courier New"/>
              </a:rPr>
              <a:t>group_by</a:t>
            </a:r>
            <a:r>
              <a:rPr lang="en-GB">
                <a:latin typeface="Courier New"/>
                <a:ea typeface="+mn-lt"/>
                <a:cs typeface="Courier New"/>
              </a:rPr>
              <a:t>(col2, col3) </a:t>
            </a:r>
            <a:r>
              <a:rPr lang="en-GB" b="1">
                <a:latin typeface="Courier New"/>
                <a:ea typeface="+mn-lt"/>
                <a:cs typeface="Courier New"/>
              </a:rPr>
              <a:t>%&gt;%</a:t>
            </a:r>
            <a:endParaRPr lang="en-US" b="1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       </a:t>
            </a:r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Courier New"/>
              </a:rPr>
              <a:t>summarise</a:t>
            </a:r>
            <a:r>
              <a:rPr lang="en-GB">
                <a:latin typeface="Courier New"/>
                <a:ea typeface="+mn-lt"/>
                <a:cs typeface="Courier New"/>
              </a:rPr>
              <a:t>(sum_col4 = sum(col4)) -&gt; df1_grouped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3A741-A3FE-4051-883A-3F0121297648}"/>
              </a:ext>
            </a:extLst>
          </p:cNvPr>
          <p:cNvSpPr txBox="1"/>
          <p:nvPr/>
        </p:nvSpPr>
        <p:spPr>
          <a:xfrm>
            <a:off x="820454" y="5361138"/>
            <a:ext cx="75030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ourier New"/>
                <a:ea typeface="+mn-lt"/>
                <a:cs typeface="Courier New"/>
              </a:rPr>
              <a:t>df1 </a:t>
            </a:r>
            <a:r>
              <a:rPr lang="en-GB" b="1">
                <a:latin typeface="Courier New"/>
                <a:ea typeface="+mn-lt"/>
                <a:cs typeface="Courier New"/>
              </a:rPr>
              <a:t>%&gt;%</a:t>
            </a:r>
            <a:r>
              <a:rPr lang="en-GB">
                <a:latin typeface="Courier New"/>
                <a:ea typeface="+mn-lt"/>
                <a:cs typeface="Courier New"/>
              </a:rPr>
              <a:t> 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       </a:t>
            </a:r>
            <a:r>
              <a:rPr lang="en-GB" b="1">
                <a:solidFill>
                  <a:schemeClr val="accent6"/>
                </a:solidFill>
                <a:latin typeface="Courier New"/>
                <a:ea typeface="+mn-lt"/>
                <a:cs typeface="Courier New"/>
              </a:rPr>
              <a:t>group_by</a:t>
            </a:r>
            <a:r>
              <a:rPr lang="en-GB">
                <a:latin typeface="Courier New"/>
                <a:ea typeface="+mn-lt"/>
                <a:cs typeface="Courier New"/>
              </a:rPr>
              <a:t>(new_col2 = toupper(col2)) </a:t>
            </a:r>
            <a:r>
              <a:rPr lang="en-GB" b="1">
                <a:latin typeface="Courier New"/>
                <a:ea typeface="+mn-lt"/>
                <a:cs typeface="Courier New"/>
              </a:rPr>
              <a:t>%&gt;%</a:t>
            </a:r>
            <a:endParaRPr lang="en-US" b="1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       </a:t>
            </a:r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Courier New"/>
              </a:rPr>
              <a:t>summarise</a:t>
            </a:r>
            <a:r>
              <a:rPr lang="en-GB">
                <a:latin typeface="Courier New"/>
                <a:ea typeface="+mn-lt"/>
                <a:cs typeface="Courier New"/>
              </a:rPr>
              <a:t>(sum_col4 = sum(col4)) -&gt; df1_grouped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223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2164-2D77-4FDC-B8FA-9330C317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4761"/>
            <a:ext cx="8229600" cy="1143000"/>
          </a:xfrm>
        </p:spPr>
        <p:txBody>
          <a:bodyPr/>
          <a:lstStyle/>
          <a:p>
            <a:r>
              <a:rPr lang="en-GB" b="1">
                <a:cs typeface="Calibri"/>
              </a:rPr>
              <a:t>Explore it yourself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7E160-22C3-4038-8100-AC64AAF84B95}"/>
              </a:ext>
            </a:extLst>
          </p:cNvPr>
          <p:cNvSpPr txBox="1"/>
          <p:nvPr/>
        </p:nvSpPr>
        <p:spPr>
          <a:xfrm>
            <a:off x="601250" y="1955625"/>
            <a:ext cx="78084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+mn-lt"/>
                <a:cs typeface="+mn-lt"/>
              </a:rPr>
              <a:t>Scoped grouping - </a:t>
            </a:r>
            <a:r>
              <a:rPr lang="en-GB">
                <a:ea typeface="+mn-lt"/>
                <a:cs typeface="+mn-lt"/>
              </a:rPr>
              <a:t>three scoped variants:</a:t>
            </a:r>
            <a:endParaRPr lang="en-US">
              <a:ea typeface="+mn-lt"/>
              <a:cs typeface="+mn-lt"/>
            </a:endParaRPr>
          </a:p>
          <a:p>
            <a:r>
              <a:rPr lang="en-GB" err="1">
                <a:latin typeface="Courier New"/>
                <a:ea typeface="+mn-lt"/>
                <a:cs typeface="+mn-lt"/>
              </a:rPr>
              <a:t>group_by_all</a:t>
            </a:r>
            <a:r>
              <a:rPr lang="en-GB">
                <a:latin typeface="Courier New"/>
                <a:ea typeface="+mn-lt"/>
                <a:cs typeface="+mn-lt"/>
              </a:rPr>
              <a:t>(), </a:t>
            </a:r>
            <a:r>
              <a:rPr lang="en-GB" err="1">
                <a:latin typeface="Courier New"/>
                <a:ea typeface="+mn-lt"/>
                <a:cs typeface="+mn-lt"/>
              </a:rPr>
              <a:t>group_by_if</a:t>
            </a:r>
            <a:r>
              <a:rPr lang="en-GB">
                <a:latin typeface="Courier New"/>
                <a:ea typeface="+mn-lt"/>
                <a:cs typeface="+mn-lt"/>
              </a:rPr>
              <a:t>()</a:t>
            </a:r>
            <a:r>
              <a:rPr lang="en-GB">
                <a:ea typeface="+mn-lt"/>
                <a:cs typeface="+mn-lt"/>
              </a:rPr>
              <a:t> and </a:t>
            </a:r>
            <a:r>
              <a:rPr lang="en-GB" err="1">
                <a:latin typeface="Courier New"/>
                <a:ea typeface="+mn-lt"/>
                <a:cs typeface="+mn-lt"/>
              </a:rPr>
              <a:t>group_by_at</a:t>
            </a:r>
            <a:r>
              <a:rPr lang="en-GB">
                <a:latin typeface="Courier New"/>
                <a:ea typeface="+mn-lt"/>
                <a:cs typeface="+mn-lt"/>
              </a:rPr>
              <a:t>()</a:t>
            </a:r>
            <a:r>
              <a:rPr lang="en-GB">
                <a:ea typeface="+mn-lt"/>
                <a:cs typeface="+mn-lt"/>
              </a:rPr>
              <a:t> make it easy to group a dataset by a selection of variables.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1FB91-1807-4BB2-8EF5-0ADB6CA9B9CE}"/>
              </a:ext>
            </a:extLst>
          </p:cNvPr>
          <p:cNvSpPr txBox="1"/>
          <p:nvPr/>
        </p:nvSpPr>
        <p:spPr>
          <a:xfrm>
            <a:off x="663880" y="3200400"/>
            <a:ext cx="70490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bg2">
                    <a:lumMod val="50000"/>
                  </a:schemeClr>
                </a:solidFill>
                <a:latin typeface="Courier New"/>
                <a:ea typeface="+mn-lt"/>
                <a:cs typeface="+mn-lt"/>
              </a:rPr>
              <a:t>across</a:t>
            </a:r>
            <a:r>
              <a:rPr lang="en-GB">
                <a:latin typeface="Courier New"/>
                <a:ea typeface="+mn-lt"/>
                <a:cs typeface="+mn-lt"/>
              </a:rPr>
              <a:t>()</a:t>
            </a:r>
            <a:r>
              <a:rPr lang="en-GB">
                <a:ea typeface="+mn-lt"/>
                <a:cs typeface="+mn-lt"/>
              </a:rPr>
              <a:t> - function, superseding the </a:t>
            </a:r>
            <a:r>
              <a:rPr lang="en-GB">
                <a:latin typeface="Courier New"/>
                <a:ea typeface="+mn-lt"/>
                <a:cs typeface="+mn-lt"/>
              </a:rPr>
              <a:t>_all</a:t>
            </a:r>
            <a:r>
              <a:rPr lang="en-GB">
                <a:ea typeface="+mn-lt"/>
                <a:cs typeface="+mn-lt"/>
              </a:rPr>
              <a:t>, </a:t>
            </a:r>
            <a:r>
              <a:rPr lang="en-GB">
                <a:latin typeface="Courier New"/>
                <a:ea typeface="+mn-lt"/>
                <a:cs typeface="+mn-lt"/>
              </a:rPr>
              <a:t>_at</a:t>
            </a:r>
            <a:r>
              <a:rPr lang="en-GB">
                <a:ea typeface="+mn-lt"/>
                <a:cs typeface="+mn-lt"/>
              </a:rPr>
              <a:t>, and </a:t>
            </a:r>
            <a:r>
              <a:rPr lang="en-GB">
                <a:latin typeface="Courier New"/>
                <a:ea typeface="+mn-lt"/>
                <a:cs typeface="+mn-lt"/>
              </a:rPr>
              <a:t>_if </a:t>
            </a:r>
            <a:r>
              <a:rPr lang="en-GB">
                <a:ea typeface="+mn-lt"/>
                <a:cs typeface="+mn-lt"/>
              </a:rPr>
              <a:t>versions of </a:t>
            </a:r>
            <a:r>
              <a:rPr lang="en-GB">
                <a:latin typeface="Courier New"/>
                <a:ea typeface="+mn-lt"/>
                <a:cs typeface="+mn-lt"/>
              </a:rPr>
              <a:t>summarise()</a:t>
            </a:r>
            <a:r>
              <a:rPr lang="en-GB">
                <a:ea typeface="+mn-lt"/>
                <a:cs typeface="+mn-lt"/>
              </a:rPr>
              <a:t> and </a:t>
            </a:r>
            <a:r>
              <a:rPr lang="en-GB">
                <a:latin typeface="Courier New"/>
                <a:ea typeface="+mn-lt"/>
                <a:cs typeface="+mn-lt"/>
              </a:rPr>
              <a:t>mutate()</a:t>
            </a:r>
            <a:endParaRPr lang="en-US">
              <a:latin typeface="Courier New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72773-3DDE-46B8-B1F9-18CFD956E883}"/>
              </a:ext>
            </a:extLst>
          </p:cNvPr>
          <p:cNvSpPr txBox="1"/>
          <p:nvPr/>
        </p:nvSpPr>
        <p:spPr>
          <a:xfrm>
            <a:off x="1102290" y="4656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25623-D2DA-46B1-86D0-F69A555DAAFA}"/>
              </a:ext>
            </a:extLst>
          </p:cNvPr>
          <p:cNvSpPr txBox="1"/>
          <p:nvPr/>
        </p:nvSpPr>
        <p:spPr>
          <a:xfrm>
            <a:off x="757824" y="4194653"/>
            <a:ext cx="75030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ourier New"/>
                <a:ea typeface="+mn-lt"/>
                <a:cs typeface="Courier New"/>
              </a:rPr>
              <a:t>df1 </a:t>
            </a:r>
            <a:r>
              <a:rPr lang="en-GB" b="1">
                <a:latin typeface="Courier New"/>
                <a:ea typeface="+mn-lt"/>
                <a:cs typeface="Courier New"/>
              </a:rPr>
              <a:t>%&gt;%</a:t>
            </a:r>
            <a:r>
              <a:rPr lang="en-GB">
                <a:latin typeface="Courier New"/>
                <a:ea typeface="+mn-lt"/>
                <a:cs typeface="Courier New"/>
              </a:rPr>
              <a:t> 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       </a:t>
            </a:r>
            <a:r>
              <a:rPr lang="en-GB" b="1">
                <a:solidFill>
                  <a:schemeClr val="accent6"/>
                </a:solidFill>
                <a:latin typeface="Courier New"/>
                <a:ea typeface="+mn-lt"/>
                <a:cs typeface="Courier New"/>
              </a:rPr>
              <a:t>group_by</a:t>
            </a:r>
            <a:r>
              <a:rPr lang="en-GB">
                <a:latin typeface="Courier New"/>
                <a:ea typeface="+mn-lt"/>
                <a:cs typeface="Courier New"/>
              </a:rPr>
              <a:t>(col2, col3) </a:t>
            </a:r>
            <a:r>
              <a:rPr lang="en-GB" b="1">
                <a:latin typeface="Courier New"/>
                <a:ea typeface="+mn-lt"/>
                <a:cs typeface="Courier New"/>
              </a:rPr>
              <a:t>%&gt;%</a:t>
            </a:r>
            <a:endParaRPr lang="en-US" b="1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       </a:t>
            </a:r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Courier New"/>
              </a:rPr>
              <a:t>summarise(</a:t>
            </a:r>
            <a:r>
              <a:rPr lang="en-GB" b="1">
                <a:solidFill>
                  <a:schemeClr val="bg2">
                    <a:lumMod val="50000"/>
                  </a:schemeClr>
                </a:solidFill>
                <a:latin typeface="Courier New"/>
                <a:ea typeface="+mn-lt"/>
                <a:cs typeface="Courier New"/>
              </a:rPr>
              <a:t>across(</a:t>
            </a:r>
            <a:r>
              <a:rPr lang="en-GB">
                <a:latin typeface="Courier New"/>
                <a:ea typeface="+mn-lt"/>
                <a:cs typeface="Courier New"/>
              </a:rPr>
              <a:t>c(col1, col4), mean</a:t>
            </a:r>
            <a:r>
              <a:rPr lang="en-GB" b="1">
                <a:solidFill>
                  <a:schemeClr val="bg2">
                    <a:lumMod val="50000"/>
                  </a:schemeClr>
                </a:solidFill>
                <a:latin typeface="Courier New"/>
                <a:ea typeface="+mn-lt"/>
                <a:cs typeface="Courier New"/>
              </a:rPr>
              <a:t>)</a:t>
            </a:r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Courier New"/>
              </a:rPr>
              <a:t>)</a:t>
            </a:r>
            <a:r>
              <a:rPr lang="en-GB">
                <a:latin typeface="Courier New"/>
                <a:ea typeface="+mn-lt"/>
                <a:cs typeface="Courier New"/>
              </a:rPr>
              <a:t> -&gt; df1_grouped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2918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986C-DD4F-438F-96B6-38662CCC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0419"/>
            <a:ext cx="8229600" cy="1143000"/>
          </a:xfrm>
        </p:spPr>
        <p:txBody>
          <a:bodyPr/>
          <a:lstStyle/>
          <a:p>
            <a:r>
              <a:rPr lang="en-GB" b="1">
                <a:cs typeface="Calibri"/>
              </a:rPr>
              <a:t>Wide vs. Long data format</a:t>
            </a:r>
            <a:endParaRPr lang="en-GB" b="1"/>
          </a:p>
        </p:txBody>
      </p:sp>
      <p:pic>
        <p:nvPicPr>
          <p:cNvPr id="4" name="Picture 4" descr="A picture containing text, crossword, photo, different&#10;&#10;Description automatically generated">
            <a:extLst>
              <a:ext uri="{FF2B5EF4-FFF2-40B4-BE49-F238E27FC236}">
                <a16:creationId xmlns:a16="http://schemas.microsoft.com/office/drawing/2014/main" id="{B659DCA8-8E13-4FEF-A217-271FFF901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55" y="2494556"/>
            <a:ext cx="8323545" cy="2705935"/>
          </a:xfrm>
        </p:spPr>
      </p:pic>
    </p:spTree>
    <p:extLst>
      <p:ext uri="{BB962C8B-B14F-4D97-AF65-F5344CB8AC3E}">
        <p14:creationId xmlns:p14="http://schemas.microsoft.com/office/powerpoint/2010/main" val="1922162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CFBB-88BE-4F4C-9011-4495A104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40" y="572131"/>
            <a:ext cx="8480120" cy="1143000"/>
          </a:xfrm>
        </p:spPr>
        <p:txBody>
          <a:bodyPr>
            <a:normAutofit/>
          </a:bodyPr>
          <a:lstStyle/>
          <a:p>
            <a:r>
              <a:rPr lang="en-GB" b="1">
                <a:cs typeface="Calibri"/>
              </a:rPr>
              <a:t>Reshaping data with </a:t>
            </a:r>
            <a:r>
              <a:rPr lang="en-GB" b="1" err="1">
                <a:cs typeface="Calibri"/>
              </a:rPr>
              <a:t>data.table</a:t>
            </a:r>
            <a:endParaRPr lang="en-GB" b="1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AA629-6298-4A6A-81F9-55B58644EB1A}"/>
              </a:ext>
            </a:extLst>
          </p:cNvPr>
          <p:cNvSpPr txBox="1"/>
          <p:nvPr/>
        </p:nvSpPr>
        <p:spPr>
          <a:xfrm>
            <a:off x="460333" y="2198318"/>
            <a:ext cx="47943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/>
                <a:cs typeface="Courier New"/>
              </a:rPr>
              <a:t>melt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(data, 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id.vars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measure.vars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, 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variable.name = "variable", value.name = "value",…)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0822A-B0F6-47F9-9804-CAD858FEF8ED}"/>
              </a:ext>
            </a:extLst>
          </p:cNvPr>
          <p:cNvSpPr txBox="1"/>
          <p:nvPr/>
        </p:nvSpPr>
        <p:spPr>
          <a:xfrm>
            <a:off x="4907071" y="23862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Wide-to-long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F3EC4-B12D-43E1-BEF9-AE32990EE558}"/>
              </a:ext>
            </a:extLst>
          </p:cNvPr>
          <p:cNvSpPr txBox="1"/>
          <p:nvPr/>
        </p:nvSpPr>
        <p:spPr>
          <a:xfrm>
            <a:off x="4813125" y="42885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 Long-to-wide format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00CD0-AC1B-4089-9903-2792A4249455}"/>
              </a:ext>
            </a:extLst>
          </p:cNvPr>
          <p:cNvSpPr txBox="1"/>
          <p:nvPr/>
        </p:nvSpPr>
        <p:spPr>
          <a:xfrm>
            <a:off x="507304" y="4061564"/>
            <a:ext cx="40506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err="1">
                <a:solidFill>
                  <a:srgbClr val="0070C0"/>
                </a:solidFill>
                <a:latin typeface="Courier New"/>
                <a:ea typeface="+mn-lt"/>
                <a:cs typeface="Courier New"/>
              </a:rPr>
              <a:t>dcast</a:t>
            </a:r>
            <a:r>
              <a:rPr lang="en-GB">
                <a:latin typeface="Courier New"/>
                <a:ea typeface="+mn-lt"/>
                <a:cs typeface="Courier New"/>
              </a:rPr>
              <a:t>(data, 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formula, 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GB" err="1">
                <a:latin typeface="Courier New"/>
                <a:ea typeface="+mn-lt"/>
                <a:cs typeface="Courier New"/>
              </a:rPr>
              <a:t>value.var</a:t>
            </a:r>
            <a:r>
              <a:rPr lang="en-GB">
                <a:latin typeface="Courier New"/>
                <a:ea typeface="+mn-lt"/>
                <a:cs typeface="Courier New"/>
              </a:rPr>
              <a:t> = guess(data),…)</a:t>
            </a:r>
            <a:endParaRPr lang="en-US">
              <a:latin typeface="Courier New"/>
              <a:ea typeface="+mn-lt"/>
              <a:cs typeface="Courier Ne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AA518-FE18-4A6D-96FC-095F02311FA0}"/>
              </a:ext>
            </a:extLst>
          </p:cNvPr>
          <p:cNvSpPr txBox="1"/>
          <p:nvPr/>
        </p:nvSpPr>
        <p:spPr>
          <a:xfrm>
            <a:off x="507305" y="5549031"/>
            <a:ext cx="6720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Hint: </a:t>
            </a:r>
            <a:r>
              <a:rPr lang="en-GB" b="1" err="1">
                <a:cs typeface="Calibri"/>
              </a:rPr>
              <a:t>tidyr</a:t>
            </a:r>
            <a:r>
              <a:rPr lang="en-GB">
                <a:cs typeface="Calibri"/>
              </a:rPr>
              <a:t> – part of </a:t>
            </a:r>
            <a:r>
              <a:rPr lang="en-GB" err="1">
                <a:cs typeface="Calibri"/>
              </a:rPr>
              <a:t>Tidyverse</a:t>
            </a:r>
            <a:r>
              <a:rPr lang="en-GB">
                <a:cs typeface="Calibri"/>
              </a:rPr>
              <a:t> (introduced by Rao) has synonymous reshaping functions</a:t>
            </a:r>
            <a:r>
              <a:rPr lang="en-GB">
                <a:solidFill>
                  <a:srgbClr val="FF0000"/>
                </a:solidFill>
                <a:cs typeface="Calibri"/>
              </a:rPr>
              <a:t> </a:t>
            </a:r>
            <a:r>
              <a:rPr lang="en-GB" b="1">
                <a:solidFill>
                  <a:srgbClr val="FF0000"/>
                </a:solidFill>
                <a:cs typeface="Calibri"/>
              </a:rPr>
              <a:t>gather</a:t>
            </a:r>
            <a:r>
              <a:rPr lang="en-GB">
                <a:cs typeface="Calibri"/>
              </a:rPr>
              <a:t> and </a:t>
            </a:r>
            <a:r>
              <a:rPr lang="en-GB" b="1">
                <a:solidFill>
                  <a:srgbClr val="0070C0"/>
                </a:solidFill>
                <a:cs typeface="Calibri"/>
              </a:rPr>
              <a:t>spread</a:t>
            </a:r>
          </a:p>
        </p:txBody>
      </p:sp>
    </p:spTree>
    <p:extLst>
      <p:ext uri="{BB962C8B-B14F-4D97-AF65-F5344CB8AC3E}">
        <p14:creationId xmlns:p14="http://schemas.microsoft.com/office/powerpoint/2010/main" val="224629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CFBB-88BE-4F4C-9011-4495A104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2131"/>
            <a:ext cx="8229600" cy="1143000"/>
          </a:xfrm>
        </p:spPr>
        <p:txBody>
          <a:bodyPr>
            <a:normAutofit/>
          </a:bodyPr>
          <a:lstStyle/>
          <a:p>
            <a:r>
              <a:rPr lang="en-GB" b="1">
                <a:cs typeface="Calibri"/>
              </a:rPr>
              <a:t>Reshaping data - example</a:t>
            </a:r>
            <a:endParaRPr lang="en-GB" b="1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25A8F75-072D-472A-8612-36459C6E5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51032"/>
            <a:ext cx="8229600" cy="2735369"/>
          </a:xfrm>
        </p:spPr>
      </p:pic>
    </p:spTree>
    <p:extLst>
      <p:ext uri="{BB962C8B-B14F-4D97-AF65-F5344CB8AC3E}">
        <p14:creationId xmlns:p14="http://schemas.microsoft.com/office/powerpoint/2010/main" val="1864720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163E-90B1-4691-9F06-838B95CB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Real dataset</a:t>
            </a:r>
            <a:endParaRPr lang="en-GB" b="1"/>
          </a:p>
        </p:txBody>
      </p:sp>
      <p:pic>
        <p:nvPicPr>
          <p:cNvPr id="4" name="Picture 4" descr="Text, timeline&#10;&#10;Description automatically generated">
            <a:extLst>
              <a:ext uri="{FF2B5EF4-FFF2-40B4-BE49-F238E27FC236}">
                <a16:creationId xmlns:a16="http://schemas.microsoft.com/office/drawing/2014/main" id="{A08E4A0F-87B3-4866-A27C-E31F74A6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98" y="1154336"/>
            <a:ext cx="7072507" cy="4799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44F0C-AF29-4DC9-A9C9-61763DE108A0}"/>
              </a:ext>
            </a:extLst>
          </p:cNvPr>
          <p:cNvSpPr txBox="1"/>
          <p:nvPr/>
        </p:nvSpPr>
        <p:spPr>
          <a:xfrm>
            <a:off x="4867926" y="6206646"/>
            <a:ext cx="41054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DOI: </a:t>
            </a:r>
            <a:r>
              <a:rPr lang="en-GB">
                <a:ea typeface="+mn-lt"/>
                <a:cs typeface="+mn-lt"/>
                <a:hlinkClick r:id="rId3"/>
              </a:rPr>
              <a:t>10.1038/s41591-020-01194-5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26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BFE0-2EA4-4592-9D63-B72F9A0E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Data to explore - MSD</a:t>
            </a:r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BBAB03-16D0-4F4A-B156-9CDA4E74F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78" y="1299021"/>
            <a:ext cx="6696728" cy="3938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A1CF1-DA90-4596-A5A6-0A45B9779BD3}"/>
              </a:ext>
            </a:extLst>
          </p:cNvPr>
          <p:cNvSpPr txBox="1"/>
          <p:nvPr/>
        </p:nvSpPr>
        <p:spPr>
          <a:xfrm>
            <a:off x="201982" y="5470743"/>
            <a:ext cx="894358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ea typeface="+mn-lt"/>
                <a:cs typeface="+mn-lt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40,40); IL-2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42,42); TNF-α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40,41); IL-1β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41,42); IL-12p70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38,28); IL-4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38,38); IL-10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41,39); IL-13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31,36); and IL-8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lang="en-GB" sz="1400" i="1">
                <a:ea typeface="+mn-lt"/>
                <a:cs typeface="+mn-lt"/>
              </a:rPr>
              <a:t>P</a:t>
            </a:r>
            <a:r>
              <a:rPr lang="en-GB" sz="1400">
                <a:ea typeface="+mn-lt"/>
                <a:cs typeface="+mn-lt"/>
              </a:rPr>
              <a:t> &lt; 0.001; **</a:t>
            </a:r>
            <a:r>
              <a:rPr lang="en-GB" sz="1400" i="1">
                <a:ea typeface="+mn-lt"/>
                <a:cs typeface="+mn-lt"/>
              </a:rPr>
              <a:t>P</a:t>
            </a:r>
            <a:r>
              <a:rPr lang="en-GB" sz="1400">
                <a:ea typeface="+mn-lt"/>
                <a:cs typeface="+mn-lt"/>
              </a:rPr>
              <a:t> &lt; 0.01; *</a:t>
            </a:r>
            <a:r>
              <a:rPr lang="en-GB" sz="1400" i="1">
                <a:ea typeface="+mn-lt"/>
                <a:cs typeface="+mn-lt"/>
              </a:rPr>
              <a:t>P</a:t>
            </a:r>
            <a:r>
              <a:rPr lang="en-GB" sz="1400">
                <a:ea typeface="+mn-lt"/>
                <a:cs typeface="+mn-lt"/>
              </a:rPr>
              <a:t> &lt; 0.05).</a:t>
            </a:r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F772A-9A19-4A9C-9983-6C6D0EE4CA2C}"/>
              </a:ext>
            </a:extLst>
          </p:cNvPr>
          <p:cNvSpPr/>
          <p:nvPr/>
        </p:nvSpPr>
        <p:spPr>
          <a:xfrm>
            <a:off x="2002990" y="1361030"/>
            <a:ext cx="616907" cy="39519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AF0DB-EC5B-45B4-9F7E-6B7E0E7A821C}"/>
              </a:ext>
            </a:extLst>
          </p:cNvPr>
          <p:cNvSpPr/>
          <p:nvPr/>
        </p:nvSpPr>
        <p:spPr>
          <a:xfrm>
            <a:off x="2621462" y="1361029"/>
            <a:ext cx="616907" cy="39519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FAD053-33E1-4054-B3E0-1C029629CA1D}"/>
              </a:ext>
            </a:extLst>
          </p:cNvPr>
          <p:cNvSpPr/>
          <p:nvPr/>
        </p:nvSpPr>
        <p:spPr>
          <a:xfrm>
            <a:off x="3960181" y="1361028"/>
            <a:ext cx="616907" cy="39519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A8EAC0-7516-44C9-AF6C-D994E932B1BA}"/>
              </a:ext>
            </a:extLst>
          </p:cNvPr>
          <p:cNvSpPr/>
          <p:nvPr/>
        </p:nvSpPr>
        <p:spPr>
          <a:xfrm>
            <a:off x="5933029" y="1361028"/>
            <a:ext cx="616907" cy="39519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DCA2A-DF84-46B6-AD6C-B78D5E9C0A94}"/>
              </a:ext>
            </a:extLst>
          </p:cNvPr>
          <p:cNvSpPr txBox="1"/>
          <p:nvPr/>
        </p:nvSpPr>
        <p:spPr>
          <a:xfrm>
            <a:off x="499475" y="12823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Fig.1</a:t>
            </a:r>
          </a:p>
        </p:txBody>
      </p:sp>
    </p:spTree>
    <p:extLst>
      <p:ext uri="{BB962C8B-B14F-4D97-AF65-F5344CB8AC3E}">
        <p14:creationId xmlns:p14="http://schemas.microsoft.com/office/powerpoint/2010/main" val="355121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Loop functions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759332"/>
            <a:ext cx="8228763" cy="1763791"/>
          </a:xfrm>
        </p:spPr>
        <p:txBody>
          <a:bodyPr>
            <a:normAutofit fontScale="92500" lnSpcReduction="10000"/>
          </a:bodyPr>
          <a:lstStyle/>
          <a:p>
            <a:r>
              <a:rPr lang="en-GB" sz="218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218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perform an action on each element of a vector: returns list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as above, returns a simplified object (variable)</a:t>
            </a:r>
          </a:p>
          <a:p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apply() </a:t>
            </a:r>
            <a:r>
              <a:rPr lang="en-GB" sz="2180"/>
              <a:t>– loop over rows or columns of a matrix or df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loop over a vector, split based on a factor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loop over more than one vector</a:t>
            </a:r>
          </a:p>
          <a:p>
            <a:endParaRPr lang="en-GB" sz="2180"/>
          </a:p>
          <a:p>
            <a:pPr marL="457200" lvl="1" indent="0">
              <a:buNone/>
            </a:pPr>
            <a:endParaRPr lang="en-GB" sz="218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584C6-93C5-4320-9BAA-82F80ECEFE7B}"/>
              </a:ext>
            </a:extLst>
          </p:cNvPr>
          <p:cNvSpPr txBox="1"/>
          <p:nvPr/>
        </p:nvSpPr>
        <p:spPr>
          <a:xfrm>
            <a:off x="243271" y="3721327"/>
            <a:ext cx="8442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= list(a = c(1, 2, 3), b = c(4, 5, 6), c = c(7, 8, 9))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, mean)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$a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endParaRPr 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$b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endParaRPr 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$c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8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25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1180F-7D7E-453B-86CE-C092E2107653}"/>
              </a:ext>
            </a:extLst>
          </p:cNvPr>
          <p:cNvSpPr txBox="1"/>
          <p:nvPr/>
        </p:nvSpPr>
        <p:spPr>
          <a:xfrm>
            <a:off x="443088" y="6121490"/>
            <a:ext cx="8483063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000" b="1">
                <a:latin typeface="Calibri"/>
              </a:rPr>
              <a:t>Address the tasks in breakout rooms!</a:t>
            </a:r>
            <a:endParaRPr lang="en-US" sz="4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538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Useful reference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4250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180">
                <a:hlinkClick r:id="rId2"/>
              </a:rPr>
              <a:t>R Programming for Data Science (Roger Peng)</a:t>
            </a:r>
            <a:r>
              <a:rPr lang="en-GB" sz="2180"/>
              <a:t> – Ch. 3, 4, 5, 9</a:t>
            </a:r>
          </a:p>
          <a:p>
            <a:r>
              <a:rPr lang="en-GB" sz="2180">
                <a:cs typeface="Courier New" panose="02070309020205020404" pitchFamily="49" charset="0"/>
                <a:hlinkClick r:id="rId3"/>
              </a:rPr>
              <a:t>Swirl</a:t>
            </a:r>
            <a:r>
              <a:rPr lang="en-GB" sz="2180">
                <a:cs typeface="Courier New" panose="02070309020205020404" pitchFamily="49" charset="0"/>
              </a:rPr>
              <a:t> – Interactive learning</a:t>
            </a:r>
          </a:p>
          <a:p>
            <a:r>
              <a:rPr lang="en-GB" sz="2180">
                <a:cs typeface="Courier New" panose="02070309020205020404" pitchFamily="49" charset="0"/>
                <a:hlinkClick r:id="rId4"/>
              </a:rPr>
              <a:t>R for Data Science (Hadley Wickham)</a:t>
            </a:r>
            <a:r>
              <a:rPr lang="en-GB" sz="2180">
                <a:cs typeface="Courier New" panose="02070309020205020404" pitchFamily="49" charset="0"/>
              </a:rPr>
              <a:t> – Using </a:t>
            </a:r>
            <a:r>
              <a:rPr lang="en-GB" sz="2180" err="1">
                <a:cs typeface="Courier New" panose="02070309020205020404" pitchFamily="49" charset="0"/>
              </a:rPr>
              <a:t>Dplyr</a:t>
            </a:r>
            <a:r>
              <a:rPr lang="en-GB" sz="2180">
                <a:cs typeface="Courier New" panose="02070309020205020404" pitchFamily="49" charset="0"/>
              </a:rPr>
              <a:t> verbs</a:t>
            </a:r>
          </a:p>
          <a:p>
            <a:r>
              <a:rPr lang="en-GB" sz="2150">
                <a:cs typeface="Courier New"/>
                <a:hlinkClick r:id="rId5"/>
              </a:rPr>
              <a:t>The </a:t>
            </a:r>
            <a:r>
              <a:rPr lang="en-GB" sz="2150" err="1">
                <a:cs typeface="Courier New"/>
                <a:hlinkClick r:id="rId5"/>
              </a:rPr>
              <a:t>data.table</a:t>
            </a:r>
            <a:r>
              <a:rPr lang="en-GB" sz="2150">
                <a:cs typeface="Courier New"/>
                <a:hlinkClick r:id="rId5"/>
              </a:rPr>
              <a:t> package</a:t>
            </a:r>
            <a:r>
              <a:rPr lang="en-GB" sz="2150">
                <a:cs typeface="Courier New"/>
              </a:rPr>
              <a:t> – Intro</a:t>
            </a:r>
          </a:p>
          <a:p>
            <a:r>
              <a:rPr lang="en-GB" sz="2150">
                <a:cs typeface="Courier New"/>
                <a:hlinkClick r:id="rId6"/>
              </a:rPr>
              <a:t>A </a:t>
            </a:r>
            <a:r>
              <a:rPr lang="en-GB" sz="2150" err="1">
                <a:cs typeface="Courier New"/>
                <a:hlinkClick r:id="rId6"/>
              </a:rPr>
              <a:t>data.table</a:t>
            </a:r>
            <a:r>
              <a:rPr lang="en-GB" sz="2150">
                <a:cs typeface="Courier New"/>
                <a:hlinkClick r:id="rId6"/>
              </a:rPr>
              <a:t> and </a:t>
            </a:r>
            <a:r>
              <a:rPr lang="en-GB" sz="2150" err="1">
                <a:cs typeface="Courier New"/>
                <a:hlinkClick r:id="rId6"/>
              </a:rPr>
              <a:t>Dplyr</a:t>
            </a:r>
            <a:r>
              <a:rPr lang="en-GB" sz="2150">
                <a:cs typeface="Courier New"/>
                <a:hlinkClick r:id="rId6"/>
              </a:rPr>
              <a:t> tour</a:t>
            </a:r>
            <a:r>
              <a:rPr lang="en-GB" sz="2150">
                <a:cs typeface="Courier New"/>
              </a:rPr>
              <a:t> – Side by side comparison of functions</a:t>
            </a:r>
          </a:p>
          <a:p>
            <a:r>
              <a:rPr lang="en-GB" sz="2150" err="1">
                <a:cs typeface="Courier New"/>
                <a:hlinkClick r:id="rId7"/>
              </a:rPr>
              <a:t>Cheatsheets</a:t>
            </a:r>
            <a:r>
              <a:rPr lang="en-GB" sz="2150">
                <a:cs typeface="Courier New"/>
              </a:rPr>
              <a:t> – quick reference for tasks like data wrangling, visualisation, and several packages</a:t>
            </a:r>
          </a:p>
          <a:p>
            <a:pPr marL="150495" lvl="1" indent="0">
              <a:buNone/>
            </a:pPr>
            <a:endParaRPr lang="en-GB" sz="218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546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34B35484-F4E2-4112-97FB-FBF571F70843}"/>
              </a:ext>
            </a:extLst>
          </p:cNvPr>
          <p:cNvSpPr txBox="1"/>
          <p:nvPr/>
        </p:nvSpPr>
        <p:spPr>
          <a:xfrm>
            <a:off x="1424803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BC9EEB-E16D-4762-B6F3-51F67C9FCE01}"/>
              </a:ext>
            </a:extLst>
          </p:cNvPr>
          <p:cNvSpPr txBox="1"/>
          <p:nvPr/>
        </p:nvSpPr>
        <p:spPr>
          <a:xfrm>
            <a:off x="1752120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97DFEC-6564-46D2-BD99-45CA5B83B84A}"/>
              </a:ext>
            </a:extLst>
          </p:cNvPr>
          <p:cNvSpPr/>
          <p:nvPr/>
        </p:nvSpPr>
        <p:spPr>
          <a:xfrm>
            <a:off x="1441080" y="3159432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4AD769-5634-43C4-B8A9-1F2152A8A6E0}"/>
              </a:ext>
            </a:extLst>
          </p:cNvPr>
          <p:cNvSpPr/>
          <p:nvPr/>
        </p:nvSpPr>
        <p:spPr>
          <a:xfrm>
            <a:off x="1752120" y="3159432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1BE2A7-7E63-4EFB-87E8-CED6A3BFEF9D}"/>
              </a:ext>
            </a:extLst>
          </p:cNvPr>
          <p:cNvSpPr/>
          <p:nvPr/>
        </p:nvSpPr>
        <p:spPr>
          <a:xfrm>
            <a:off x="2058256" y="315943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B8FBECC-8147-49D3-B4CF-3C03A51E2256}"/>
              </a:ext>
            </a:extLst>
          </p:cNvPr>
          <p:cNvSpPr/>
          <p:nvPr/>
        </p:nvSpPr>
        <p:spPr>
          <a:xfrm>
            <a:off x="1441080" y="3429000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9AA3C3-593A-463E-A55D-F747ED93DC79}"/>
              </a:ext>
            </a:extLst>
          </p:cNvPr>
          <p:cNvSpPr/>
          <p:nvPr/>
        </p:nvSpPr>
        <p:spPr>
          <a:xfrm>
            <a:off x="1752120" y="3429000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1B816D3-4234-43BF-8C04-FFB9E90C356B}"/>
              </a:ext>
            </a:extLst>
          </p:cNvPr>
          <p:cNvSpPr/>
          <p:nvPr/>
        </p:nvSpPr>
        <p:spPr>
          <a:xfrm>
            <a:off x="2058256" y="342900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170A6E-721E-4A5A-9C5C-135C6D7C943D}"/>
              </a:ext>
            </a:extLst>
          </p:cNvPr>
          <p:cNvSpPr/>
          <p:nvPr/>
        </p:nvSpPr>
        <p:spPr>
          <a:xfrm>
            <a:off x="1441080" y="3698568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5759107-3B41-43A2-8CBC-3492CC06A2BB}"/>
              </a:ext>
            </a:extLst>
          </p:cNvPr>
          <p:cNvSpPr/>
          <p:nvPr/>
        </p:nvSpPr>
        <p:spPr>
          <a:xfrm>
            <a:off x="1752120" y="3698568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D947A2-D48A-4D7E-A82D-AC0A090783B2}"/>
              </a:ext>
            </a:extLst>
          </p:cNvPr>
          <p:cNvSpPr/>
          <p:nvPr/>
        </p:nvSpPr>
        <p:spPr>
          <a:xfrm>
            <a:off x="2058256" y="369856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49857B-89A4-4B41-9957-96638A83A5F8}"/>
              </a:ext>
            </a:extLst>
          </p:cNvPr>
          <p:cNvSpPr txBox="1"/>
          <p:nvPr/>
        </p:nvSpPr>
        <p:spPr>
          <a:xfrm>
            <a:off x="1097487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F30B55-69C6-4430-9321-22750EEE21C4}"/>
              </a:ext>
            </a:extLst>
          </p:cNvPr>
          <p:cNvSpPr txBox="1"/>
          <p:nvPr/>
        </p:nvSpPr>
        <p:spPr>
          <a:xfrm>
            <a:off x="1097487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19D0B16-9910-4D05-99DB-1C13A32220D6}"/>
              </a:ext>
            </a:extLst>
          </p:cNvPr>
          <p:cNvSpPr txBox="1"/>
          <p:nvPr/>
        </p:nvSpPr>
        <p:spPr>
          <a:xfrm>
            <a:off x="1097487" y="36706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0EA50D-3069-4E9C-8FFC-BC546E3A15F4}"/>
              </a:ext>
            </a:extLst>
          </p:cNvPr>
          <p:cNvSpPr txBox="1"/>
          <p:nvPr/>
        </p:nvSpPr>
        <p:spPr>
          <a:xfrm>
            <a:off x="2058256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55" name="Title 1">
            <a:extLst>
              <a:ext uri="{FF2B5EF4-FFF2-40B4-BE49-F238E27FC236}">
                <a16:creationId xmlns:a16="http://schemas.microsoft.com/office/drawing/2014/main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Merging </a:t>
            </a:r>
            <a:r>
              <a:rPr kumimoji="0" lang="en-GB" sz="4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data.frames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0D35F-21FF-41B3-8BA8-549841DEA239}"/>
              </a:ext>
            </a:extLst>
          </p:cNvPr>
          <p:cNvSpPr txBox="1"/>
          <p:nvPr/>
        </p:nvSpPr>
        <p:spPr>
          <a:xfrm rot="16200000">
            <a:off x="911528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8DE013-FC2F-46F4-A9E2-7DAC2B41B1DB}"/>
              </a:ext>
            </a:extLst>
          </p:cNvPr>
          <p:cNvSpPr txBox="1"/>
          <p:nvPr/>
        </p:nvSpPr>
        <p:spPr>
          <a:xfrm rot="16200000">
            <a:off x="1125150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2A9313-CEA0-4760-8047-9EDA3B3378F0}"/>
              </a:ext>
            </a:extLst>
          </p:cNvPr>
          <p:cNvSpPr txBox="1"/>
          <p:nvPr/>
        </p:nvSpPr>
        <p:spPr>
          <a:xfrm rot="16200000">
            <a:off x="151776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5603D4-D114-4265-90D5-5656F4A54BAF}"/>
              </a:ext>
            </a:extLst>
          </p:cNvPr>
          <p:cNvSpPr txBox="1"/>
          <p:nvPr/>
        </p:nvSpPr>
        <p:spPr>
          <a:xfrm>
            <a:off x="6963925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A155B5-9046-4346-8D94-C2B8383AE704}"/>
              </a:ext>
            </a:extLst>
          </p:cNvPr>
          <p:cNvSpPr txBox="1"/>
          <p:nvPr/>
        </p:nvSpPr>
        <p:spPr>
          <a:xfrm>
            <a:off x="7291242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C657B7-9991-41D5-A7F3-D0D0ACB04604}"/>
              </a:ext>
            </a:extLst>
          </p:cNvPr>
          <p:cNvSpPr/>
          <p:nvPr/>
        </p:nvSpPr>
        <p:spPr>
          <a:xfrm>
            <a:off x="6980202" y="3159432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007224-3ACD-46B6-B58B-795D14312382}"/>
              </a:ext>
            </a:extLst>
          </p:cNvPr>
          <p:cNvSpPr/>
          <p:nvPr/>
        </p:nvSpPr>
        <p:spPr>
          <a:xfrm>
            <a:off x="7291242" y="3159432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3EC90E-12C6-4A58-BAC3-C1904AE8D31D}"/>
              </a:ext>
            </a:extLst>
          </p:cNvPr>
          <p:cNvSpPr/>
          <p:nvPr/>
        </p:nvSpPr>
        <p:spPr>
          <a:xfrm>
            <a:off x="7597378" y="3159432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4FC545-C41E-41F4-BF2E-521B5A1D7663}"/>
              </a:ext>
            </a:extLst>
          </p:cNvPr>
          <p:cNvSpPr/>
          <p:nvPr/>
        </p:nvSpPr>
        <p:spPr>
          <a:xfrm>
            <a:off x="6980202" y="3429000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10751C-6EE9-476E-9147-080137AC3182}"/>
              </a:ext>
            </a:extLst>
          </p:cNvPr>
          <p:cNvSpPr/>
          <p:nvPr/>
        </p:nvSpPr>
        <p:spPr>
          <a:xfrm>
            <a:off x="7291242" y="3429000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7B5DBF-35C4-478D-8A9A-866865D9FA90}"/>
              </a:ext>
            </a:extLst>
          </p:cNvPr>
          <p:cNvSpPr/>
          <p:nvPr/>
        </p:nvSpPr>
        <p:spPr>
          <a:xfrm>
            <a:off x="7597378" y="343262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49DFF7-F2C7-45BF-AD9F-296AA876500C}"/>
              </a:ext>
            </a:extLst>
          </p:cNvPr>
          <p:cNvSpPr/>
          <p:nvPr/>
        </p:nvSpPr>
        <p:spPr>
          <a:xfrm>
            <a:off x="6980202" y="3698568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04C732-92DE-417C-B3AC-5B00FADC0B88}"/>
              </a:ext>
            </a:extLst>
          </p:cNvPr>
          <p:cNvSpPr/>
          <p:nvPr/>
        </p:nvSpPr>
        <p:spPr>
          <a:xfrm>
            <a:off x="7291242" y="3698568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CC3697-2CC5-4C36-9D21-CC3CB353ACC5}"/>
              </a:ext>
            </a:extLst>
          </p:cNvPr>
          <p:cNvSpPr/>
          <p:nvPr/>
        </p:nvSpPr>
        <p:spPr>
          <a:xfrm>
            <a:off x="7597378" y="3698568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A1DF43-82D3-40BB-BC09-D7E751104E69}"/>
              </a:ext>
            </a:extLst>
          </p:cNvPr>
          <p:cNvSpPr txBox="1"/>
          <p:nvPr/>
        </p:nvSpPr>
        <p:spPr>
          <a:xfrm>
            <a:off x="6636609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E6A1DD-D64B-4228-8483-D44CC24590C0}"/>
              </a:ext>
            </a:extLst>
          </p:cNvPr>
          <p:cNvSpPr txBox="1"/>
          <p:nvPr/>
        </p:nvSpPr>
        <p:spPr>
          <a:xfrm>
            <a:off x="6636609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291056-0188-4A85-AA84-3367C5A1A6ED}"/>
              </a:ext>
            </a:extLst>
          </p:cNvPr>
          <p:cNvSpPr txBox="1"/>
          <p:nvPr/>
        </p:nvSpPr>
        <p:spPr>
          <a:xfrm>
            <a:off x="6636609" y="36706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57E5E0-653D-4290-905E-6943040E2FDA}"/>
              </a:ext>
            </a:extLst>
          </p:cNvPr>
          <p:cNvSpPr txBox="1"/>
          <p:nvPr/>
        </p:nvSpPr>
        <p:spPr>
          <a:xfrm>
            <a:off x="7597378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88C6DD-E630-4F06-86C4-87FF66E11DEC}"/>
              </a:ext>
            </a:extLst>
          </p:cNvPr>
          <p:cNvSpPr txBox="1"/>
          <p:nvPr/>
        </p:nvSpPr>
        <p:spPr>
          <a:xfrm rot="16200000">
            <a:off x="645065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DCB9AF-71A8-4681-BFF8-A1C29E5BD16B}"/>
              </a:ext>
            </a:extLst>
          </p:cNvPr>
          <p:cNvSpPr txBox="1"/>
          <p:nvPr/>
        </p:nvSpPr>
        <p:spPr>
          <a:xfrm rot="16200000">
            <a:off x="6664272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9F8F0E-1D29-4081-951D-BFC8A79D60CE}"/>
              </a:ext>
            </a:extLst>
          </p:cNvPr>
          <p:cNvSpPr txBox="1"/>
          <p:nvPr/>
        </p:nvSpPr>
        <p:spPr>
          <a:xfrm rot="16200000">
            <a:off x="6963222" y="1927837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BD2ED7-4160-4725-B37F-D713247A1290}"/>
              </a:ext>
            </a:extLst>
          </p:cNvPr>
          <p:cNvSpPr/>
          <p:nvPr/>
        </p:nvSpPr>
        <p:spPr>
          <a:xfrm>
            <a:off x="2954658" y="289916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321179-7032-41C6-87AD-29E6D00C550F}"/>
              </a:ext>
            </a:extLst>
          </p:cNvPr>
          <p:cNvSpPr/>
          <p:nvPr/>
        </p:nvSpPr>
        <p:spPr>
          <a:xfrm>
            <a:off x="3265698" y="289916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73A4B6-80AE-4240-AC75-4CFBB156C5E8}"/>
              </a:ext>
            </a:extLst>
          </p:cNvPr>
          <p:cNvSpPr/>
          <p:nvPr/>
        </p:nvSpPr>
        <p:spPr>
          <a:xfrm>
            <a:off x="3571834" y="289916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6CB311D-28A1-48DB-B97F-676B1DBD1486}"/>
              </a:ext>
            </a:extLst>
          </p:cNvPr>
          <p:cNvSpPr/>
          <p:nvPr/>
        </p:nvSpPr>
        <p:spPr>
          <a:xfrm>
            <a:off x="5461211" y="3432621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00458BC-9765-4A16-BF34-C68FAB018DD5}"/>
              </a:ext>
            </a:extLst>
          </p:cNvPr>
          <p:cNvSpPr/>
          <p:nvPr/>
        </p:nvSpPr>
        <p:spPr>
          <a:xfrm>
            <a:off x="5772251" y="3432621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AE22B5-B44A-45A2-BEF3-8AB63D6A516A}"/>
              </a:ext>
            </a:extLst>
          </p:cNvPr>
          <p:cNvSpPr/>
          <p:nvPr/>
        </p:nvSpPr>
        <p:spPr>
          <a:xfrm>
            <a:off x="6078387" y="343262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30E46E-C4C6-4F30-A08F-D1693581E612}"/>
              </a:ext>
            </a:extLst>
          </p:cNvPr>
          <p:cNvSpPr/>
          <p:nvPr/>
        </p:nvSpPr>
        <p:spPr>
          <a:xfrm>
            <a:off x="5456307" y="3968136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31D07D4-038D-41EE-855A-A0E15F7B95E4}"/>
              </a:ext>
            </a:extLst>
          </p:cNvPr>
          <p:cNvSpPr/>
          <p:nvPr/>
        </p:nvSpPr>
        <p:spPr>
          <a:xfrm>
            <a:off x="5767347" y="3968136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003A59-92D9-4F83-AE81-9EA2519A586E}"/>
              </a:ext>
            </a:extLst>
          </p:cNvPr>
          <p:cNvSpPr/>
          <p:nvPr/>
        </p:nvSpPr>
        <p:spPr>
          <a:xfrm>
            <a:off x="6073483" y="3968136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9BEC1AB-C617-4EBE-A840-42DFD12B8A7A}"/>
              </a:ext>
            </a:extLst>
          </p:cNvPr>
          <p:cNvSpPr/>
          <p:nvPr/>
        </p:nvSpPr>
        <p:spPr>
          <a:xfrm>
            <a:off x="5447560" y="2899169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EE97DD9-CD5A-4BC1-9BE6-E1E6BD56DFF2}"/>
              </a:ext>
            </a:extLst>
          </p:cNvPr>
          <p:cNvSpPr/>
          <p:nvPr/>
        </p:nvSpPr>
        <p:spPr>
          <a:xfrm>
            <a:off x="5758600" y="2899169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5ED532-1A25-4B26-978C-7082CA343F14}"/>
              </a:ext>
            </a:extLst>
          </p:cNvPr>
          <p:cNvSpPr/>
          <p:nvPr/>
        </p:nvSpPr>
        <p:spPr>
          <a:xfrm>
            <a:off x="6064736" y="289916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C5FACA-FC4F-483F-B914-FF9CE6B21573}"/>
              </a:ext>
            </a:extLst>
          </p:cNvPr>
          <p:cNvSpPr/>
          <p:nvPr/>
        </p:nvSpPr>
        <p:spPr>
          <a:xfrm>
            <a:off x="2952402" y="3423318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47A1061-0D9F-4EDE-B6EF-DE3EA2C96A22}"/>
              </a:ext>
            </a:extLst>
          </p:cNvPr>
          <p:cNvSpPr/>
          <p:nvPr/>
        </p:nvSpPr>
        <p:spPr>
          <a:xfrm>
            <a:off x="3263442" y="3423318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6AB86D-21B0-42F8-98EC-C062E979E8C8}"/>
              </a:ext>
            </a:extLst>
          </p:cNvPr>
          <p:cNvSpPr/>
          <p:nvPr/>
        </p:nvSpPr>
        <p:spPr>
          <a:xfrm>
            <a:off x="3569578" y="342331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D93EAC-A80B-4185-B9CF-77E7B18AD121}"/>
              </a:ext>
            </a:extLst>
          </p:cNvPr>
          <p:cNvSpPr/>
          <p:nvPr/>
        </p:nvSpPr>
        <p:spPr>
          <a:xfrm>
            <a:off x="2947498" y="397231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0C3AB2-42D8-4824-8075-629485572256}"/>
              </a:ext>
            </a:extLst>
          </p:cNvPr>
          <p:cNvSpPr/>
          <p:nvPr/>
        </p:nvSpPr>
        <p:spPr>
          <a:xfrm>
            <a:off x="3258538" y="397231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3B901A-EC58-41BE-8FED-5369529C33C0}"/>
              </a:ext>
            </a:extLst>
          </p:cNvPr>
          <p:cNvSpPr/>
          <p:nvPr/>
        </p:nvSpPr>
        <p:spPr>
          <a:xfrm>
            <a:off x="3564674" y="397231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8623CE-9957-460A-8725-7BD2071C585A}"/>
              </a:ext>
            </a:extLst>
          </p:cNvPr>
          <p:cNvCxnSpPr/>
          <p:nvPr/>
        </p:nvCxnSpPr>
        <p:spPr>
          <a:xfrm>
            <a:off x="3993159" y="3121949"/>
            <a:ext cx="1291905" cy="445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186656-C9C2-4367-B426-A3281BF0AC77}"/>
              </a:ext>
            </a:extLst>
          </p:cNvPr>
          <p:cNvCxnSpPr>
            <a:cxnSpLocks/>
          </p:cNvCxnSpPr>
          <p:nvPr/>
        </p:nvCxnSpPr>
        <p:spPr>
          <a:xfrm flipV="1">
            <a:off x="3989816" y="3033148"/>
            <a:ext cx="1295248" cy="106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688AD6-462C-4DA1-B75F-AE787F97350B}"/>
              </a:ext>
            </a:extLst>
          </p:cNvPr>
          <p:cNvCxnSpPr>
            <a:cxnSpLocks/>
          </p:cNvCxnSpPr>
          <p:nvPr/>
        </p:nvCxnSpPr>
        <p:spPr>
          <a:xfrm>
            <a:off x="3993159" y="3558102"/>
            <a:ext cx="1291905" cy="544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E1FA8B-DD4F-4F27-AA65-B353605899D6}"/>
              </a:ext>
            </a:extLst>
          </p:cNvPr>
          <p:cNvSpPr txBox="1"/>
          <p:nvPr/>
        </p:nvSpPr>
        <p:spPr>
          <a:xfrm>
            <a:off x="750083" y="5371963"/>
            <a:ext cx="470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merge(df1, df2, 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= c(“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reagent_id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gene_symbol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D12D379-0C80-4725-8A9D-566A576F12E1}"/>
              </a:ext>
            </a:extLst>
          </p:cNvPr>
          <p:cNvSpPr/>
          <p:nvPr/>
        </p:nvSpPr>
        <p:spPr>
          <a:xfrm>
            <a:off x="6395155" y="5779824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966476F-B093-4614-AD71-2C5F7A44B967}"/>
              </a:ext>
            </a:extLst>
          </p:cNvPr>
          <p:cNvSpPr/>
          <p:nvPr/>
        </p:nvSpPr>
        <p:spPr>
          <a:xfrm>
            <a:off x="6706195" y="5779824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1EDF64-9089-4A2F-A24A-8CA33AC3294B}"/>
              </a:ext>
            </a:extLst>
          </p:cNvPr>
          <p:cNvSpPr/>
          <p:nvPr/>
        </p:nvSpPr>
        <p:spPr>
          <a:xfrm>
            <a:off x="7012331" y="5779824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8115567-EDBE-411D-B50D-3CD2B76516B0}"/>
              </a:ext>
            </a:extLst>
          </p:cNvPr>
          <p:cNvSpPr/>
          <p:nvPr/>
        </p:nvSpPr>
        <p:spPr>
          <a:xfrm>
            <a:off x="6395155" y="604939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DB4043-76A7-4F12-A22B-4399ADEC0E74}"/>
              </a:ext>
            </a:extLst>
          </p:cNvPr>
          <p:cNvSpPr/>
          <p:nvPr/>
        </p:nvSpPr>
        <p:spPr>
          <a:xfrm>
            <a:off x="6706195" y="604939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ACEDC7-7B37-4D8D-80C6-30F59485C7A1}"/>
              </a:ext>
            </a:extLst>
          </p:cNvPr>
          <p:cNvSpPr/>
          <p:nvPr/>
        </p:nvSpPr>
        <p:spPr>
          <a:xfrm>
            <a:off x="7012331" y="604939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C90FE7A-ABFB-44FB-B6B8-A7FD50C93A83}"/>
              </a:ext>
            </a:extLst>
          </p:cNvPr>
          <p:cNvSpPr/>
          <p:nvPr/>
        </p:nvSpPr>
        <p:spPr>
          <a:xfrm>
            <a:off x="6395155" y="631896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F9B3A6-EAF2-413F-A20A-ABA77E76B46D}"/>
              </a:ext>
            </a:extLst>
          </p:cNvPr>
          <p:cNvSpPr/>
          <p:nvPr/>
        </p:nvSpPr>
        <p:spPr>
          <a:xfrm>
            <a:off x="6706195" y="631896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21AE7B-F7EA-4C33-B1E8-6DC3056B115D}"/>
              </a:ext>
            </a:extLst>
          </p:cNvPr>
          <p:cNvSpPr/>
          <p:nvPr/>
        </p:nvSpPr>
        <p:spPr>
          <a:xfrm>
            <a:off x="7012331" y="631896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1D03952-6BA9-4D9D-AC58-E896020EFFC6}"/>
              </a:ext>
            </a:extLst>
          </p:cNvPr>
          <p:cNvSpPr/>
          <p:nvPr/>
        </p:nvSpPr>
        <p:spPr>
          <a:xfrm>
            <a:off x="7323371" y="578288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DEF223F-5D75-469A-94A1-C4E6533BD1F5}"/>
              </a:ext>
            </a:extLst>
          </p:cNvPr>
          <p:cNvSpPr/>
          <p:nvPr/>
        </p:nvSpPr>
        <p:spPr>
          <a:xfrm>
            <a:off x="7323371" y="6056070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6B3360D-5AAC-4571-B314-6F17378DE3C0}"/>
              </a:ext>
            </a:extLst>
          </p:cNvPr>
          <p:cNvSpPr/>
          <p:nvPr/>
        </p:nvSpPr>
        <p:spPr>
          <a:xfrm>
            <a:off x="7323371" y="632201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D402957-B0DF-4DD4-936F-DE366FC494E6}"/>
              </a:ext>
            </a:extLst>
          </p:cNvPr>
          <p:cNvSpPr txBox="1"/>
          <p:nvPr/>
        </p:nvSpPr>
        <p:spPr>
          <a:xfrm rot="16200000">
            <a:off x="5844418" y="4939546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7524BB1-4EC3-45F1-AFC7-2B010F62CCFC}"/>
              </a:ext>
            </a:extLst>
          </p:cNvPr>
          <p:cNvSpPr txBox="1"/>
          <p:nvPr/>
        </p:nvSpPr>
        <p:spPr>
          <a:xfrm rot="16200000">
            <a:off x="6058040" y="4845889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61B7682-C456-4D0C-A7DB-DC41D01C60D6}"/>
              </a:ext>
            </a:extLst>
          </p:cNvPr>
          <p:cNvSpPr txBox="1"/>
          <p:nvPr/>
        </p:nvSpPr>
        <p:spPr>
          <a:xfrm rot="16200000">
            <a:off x="6694726" y="4845886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453B14D-6EB1-4866-BE89-F75A7633DD19}"/>
              </a:ext>
            </a:extLst>
          </p:cNvPr>
          <p:cNvSpPr txBox="1"/>
          <p:nvPr/>
        </p:nvSpPr>
        <p:spPr>
          <a:xfrm rot="16200000">
            <a:off x="6461317" y="4941754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5287-F8AC-44FD-969C-1E19E338840C}"/>
              </a:ext>
            </a:extLst>
          </p:cNvPr>
          <p:cNvSpPr txBox="1"/>
          <p:nvPr/>
        </p:nvSpPr>
        <p:spPr>
          <a:xfrm>
            <a:off x="360727" y="3396275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F98CD0-53C6-42A9-AAB7-F52F23FCCB35}"/>
              </a:ext>
            </a:extLst>
          </p:cNvPr>
          <p:cNvSpPr txBox="1"/>
          <p:nvPr/>
        </p:nvSpPr>
        <p:spPr>
          <a:xfrm>
            <a:off x="8211211" y="3323554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35598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0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2" grpId="0"/>
      <p:bldP spid="1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34B35484-F4E2-4112-97FB-FBF571F70843}"/>
              </a:ext>
            </a:extLst>
          </p:cNvPr>
          <p:cNvSpPr txBox="1"/>
          <p:nvPr/>
        </p:nvSpPr>
        <p:spPr>
          <a:xfrm>
            <a:off x="1424803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BC9EEB-E16D-4762-B6F3-51F67C9FCE01}"/>
              </a:ext>
            </a:extLst>
          </p:cNvPr>
          <p:cNvSpPr txBox="1"/>
          <p:nvPr/>
        </p:nvSpPr>
        <p:spPr>
          <a:xfrm>
            <a:off x="1752120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97DFEC-6564-46D2-BD99-45CA5B83B84A}"/>
              </a:ext>
            </a:extLst>
          </p:cNvPr>
          <p:cNvSpPr/>
          <p:nvPr/>
        </p:nvSpPr>
        <p:spPr>
          <a:xfrm>
            <a:off x="1441080" y="3159432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4AD769-5634-43C4-B8A9-1F2152A8A6E0}"/>
              </a:ext>
            </a:extLst>
          </p:cNvPr>
          <p:cNvSpPr/>
          <p:nvPr/>
        </p:nvSpPr>
        <p:spPr>
          <a:xfrm>
            <a:off x="1752120" y="3159432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1BE2A7-7E63-4EFB-87E8-CED6A3BFEF9D}"/>
              </a:ext>
            </a:extLst>
          </p:cNvPr>
          <p:cNvSpPr/>
          <p:nvPr/>
        </p:nvSpPr>
        <p:spPr>
          <a:xfrm>
            <a:off x="2058256" y="315943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B8FBECC-8147-49D3-B4CF-3C03A51E2256}"/>
              </a:ext>
            </a:extLst>
          </p:cNvPr>
          <p:cNvSpPr/>
          <p:nvPr/>
        </p:nvSpPr>
        <p:spPr>
          <a:xfrm>
            <a:off x="1441080" y="3429000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9AA3C3-593A-463E-A55D-F747ED93DC79}"/>
              </a:ext>
            </a:extLst>
          </p:cNvPr>
          <p:cNvSpPr/>
          <p:nvPr/>
        </p:nvSpPr>
        <p:spPr>
          <a:xfrm>
            <a:off x="1752120" y="3429000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1B816D3-4234-43BF-8C04-FFB9E90C356B}"/>
              </a:ext>
            </a:extLst>
          </p:cNvPr>
          <p:cNvSpPr/>
          <p:nvPr/>
        </p:nvSpPr>
        <p:spPr>
          <a:xfrm>
            <a:off x="2058256" y="342900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170A6E-721E-4A5A-9C5C-135C6D7C943D}"/>
              </a:ext>
            </a:extLst>
          </p:cNvPr>
          <p:cNvSpPr/>
          <p:nvPr/>
        </p:nvSpPr>
        <p:spPr>
          <a:xfrm>
            <a:off x="1441080" y="3698568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5759107-3B41-43A2-8CBC-3492CC06A2BB}"/>
              </a:ext>
            </a:extLst>
          </p:cNvPr>
          <p:cNvSpPr/>
          <p:nvPr/>
        </p:nvSpPr>
        <p:spPr>
          <a:xfrm>
            <a:off x="1752120" y="3698568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D947A2-D48A-4D7E-A82D-AC0A090783B2}"/>
              </a:ext>
            </a:extLst>
          </p:cNvPr>
          <p:cNvSpPr/>
          <p:nvPr/>
        </p:nvSpPr>
        <p:spPr>
          <a:xfrm>
            <a:off x="2058256" y="369856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49857B-89A4-4B41-9957-96638A83A5F8}"/>
              </a:ext>
            </a:extLst>
          </p:cNvPr>
          <p:cNvSpPr txBox="1"/>
          <p:nvPr/>
        </p:nvSpPr>
        <p:spPr>
          <a:xfrm>
            <a:off x="1097487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F30B55-69C6-4430-9321-22750EEE21C4}"/>
              </a:ext>
            </a:extLst>
          </p:cNvPr>
          <p:cNvSpPr txBox="1"/>
          <p:nvPr/>
        </p:nvSpPr>
        <p:spPr>
          <a:xfrm>
            <a:off x="1097487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19D0B16-9910-4D05-99DB-1C13A32220D6}"/>
              </a:ext>
            </a:extLst>
          </p:cNvPr>
          <p:cNvSpPr txBox="1"/>
          <p:nvPr/>
        </p:nvSpPr>
        <p:spPr>
          <a:xfrm>
            <a:off x="1097487" y="36706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0EA50D-3069-4E9C-8FFC-BC546E3A15F4}"/>
              </a:ext>
            </a:extLst>
          </p:cNvPr>
          <p:cNvSpPr txBox="1"/>
          <p:nvPr/>
        </p:nvSpPr>
        <p:spPr>
          <a:xfrm>
            <a:off x="2058256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55" name="Title 1">
            <a:extLst>
              <a:ext uri="{FF2B5EF4-FFF2-40B4-BE49-F238E27FC236}">
                <a16:creationId xmlns:a16="http://schemas.microsoft.com/office/drawing/2014/main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Merging </a:t>
            </a:r>
            <a:r>
              <a:rPr kumimoji="0" lang="en-GB" sz="4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data.frames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0D35F-21FF-41B3-8BA8-549841DEA239}"/>
              </a:ext>
            </a:extLst>
          </p:cNvPr>
          <p:cNvSpPr txBox="1"/>
          <p:nvPr/>
        </p:nvSpPr>
        <p:spPr>
          <a:xfrm rot="16200000">
            <a:off x="911528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8DE013-FC2F-46F4-A9E2-7DAC2B41B1DB}"/>
              </a:ext>
            </a:extLst>
          </p:cNvPr>
          <p:cNvSpPr txBox="1"/>
          <p:nvPr/>
        </p:nvSpPr>
        <p:spPr>
          <a:xfrm rot="16200000">
            <a:off x="1125150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2A9313-CEA0-4760-8047-9EDA3B3378F0}"/>
              </a:ext>
            </a:extLst>
          </p:cNvPr>
          <p:cNvSpPr txBox="1"/>
          <p:nvPr/>
        </p:nvSpPr>
        <p:spPr>
          <a:xfrm rot="16200000">
            <a:off x="151776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5603D4-D114-4265-90D5-5656F4A54BAF}"/>
              </a:ext>
            </a:extLst>
          </p:cNvPr>
          <p:cNvSpPr txBox="1"/>
          <p:nvPr/>
        </p:nvSpPr>
        <p:spPr>
          <a:xfrm>
            <a:off x="6963925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A155B5-9046-4346-8D94-C2B8383AE704}"/>
              </a:ext>
            </a:extLst>
          </p:cNvPr>
          <p:cNvSpPr txBox="1"/>
          <p:nvPr/>
        </p:nvSpPr>
        <p:spPr>
          <a:xfrm>
            <a:off x="7291242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C657B7-9991-41D5-A7F3-D0D0ACB04604}"/>
              </a:ext>
            </a:extLst>
          </p:cNvPr>
          <p:cNvSpPr/>
          <p:nvPr/>
        </p:nvSpPr>
        <p:spPr>
          <a:xfrm>
            <a:off x="6980202" y="3159432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007224-3ACD-46B6-B58B-795D14312382}"/>
              </a:ext>
            </a:extLst>
          </p:cNvPr>
          <p:cNvSpPr/>
          <p:nvPr/>
        </p:nvSpPr>
        <p:spPr>
          <a:xfrm>
            <a:off x="7291242" y="3159432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3EC90E-12C6-4A58-BAC3-C1904AE8D31D}"/>
              </a:ext>
            </a:extLst>
          </p:cNvPr>
          <p:cNvSpPr/>
          <p:nvPr/>
        </p:nvSpPr>
        <p:spPr>
          <a:xfrm>
            <a:off x="7597378" y="3159432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49DFF7-F2C7-45BF-AD9F-296AA876500C}"/>
              </a:ext>
            </a:extLst>
          </p:cNvPr>
          <p:cNvSpPr/>
          <p:nvPr/>
        </p:nvSpPr>
        <p:spPr>
          <a:xfrm>
            <a:off x="6980202" y="3432233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04C732-92DE-417C-B3AC-5B00FADC0B88}"/>
              </a:ext>
            </a:extLst>
          </p:cNvPr>
          <p:cNvSpPr/>
          <p:nvPr/>
        </p:nvSpPr>
        <p:spPr>
          <a:xfrm>
            <a:off x="7291242" y="3432233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CC3697-2CC5-4C36-9D21-CC3CB353ACC5}"/>
              </a:ext>
            </a:extLst>
          </p:cNvPr>
          <p:cNvSpPr/>
          <p:nvPr/>
        </p:nvSpPr>
        <p:spPr>
          <a:xfrm>
            <a:off x="7597378" y="3432233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A1DF43-82D3-40BB-BC09-D7E751104E69}"/>
              </a:ext>
            </a:extLst>
          </p:cNvPr>
          <p:cNvSpPr txBox="1"/>
          <p:nvPr/>
        </p:nvSpPr>
        <p:spPr>
          <a:xfrm>
            <a:off x="6636609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E6A1DD-D64B-4228-8483-D44CC24590C0}"/>
              </a:ext>
            </a:extLst>
          </p:cNvPr>
          <p:cNvSpPr txBox="1"/>
          <p:nvPr/>
        </p:nvSpPr>
        <p:spPr>
          <a:xfrm>
            <a:off x="6636609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57E5E0-653D-4290-905E-6943040E2FDA}"/>
              </a:ext>
            </a:extLst>
          </p:cNvPr>
          <p:cNvSpPr txBox="1"/>
          <p:nvPr/>
        </p:nvSpPr>
        <p:spPr>
          <a:xfrm>
            <a:off x="7597378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88C6DD-E630-4F06-86C4-87FF66E11DEC}"/>
              </a:ext>
            </a:extLst>
          </p:cNvPr>
          <p:cNvSpPr txBox="1"/>
          <p:nvPr/>
        </p:nvSpPr>
        <p:spPr>
          <a:xfrm rot="16200000">
            <a:off x="645065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DCB9AF-71A8-4681-BFF8-A1C29E5BD16B}"/>
              </a:ext>
            </a:extLst>
          </p:cNvPr>
          <p:cNvSpPr txBox="1"/>
          <p:nvPr/>
        </p:nvSpPr>
        <p:spPr>
          <a:xfrm rot="16200000">
            <a:off x="6664272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9F8F0E-1D29-4081-951D-BFC8A79D60CE}"/>
              </a:ext>
            </a:extLst>
          </p:cNvPr>
          <p:cNvSpPr txBox="1"/>
          <p:nvPr/>
        </p:nvSpPr>
        <p:spPr>
          <a:xfrm rot="16200000">
            <a:off x="6963222" y="1927837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BD2ED7-4160-4725-B37F-D713247A1290}"/>
              </a:ext>
            </a:extLst>
          </p:cNvPr>
          <p:cNvSpPr/>
          <p:nvPr/>
        </p:nvSpPr>
        <p:spPr>
          <a:xfrm>
            <a:off x="2954658" y="289916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321179-7032-41C6-87AD-29E6D00C550F}"/>
              </a:ext>
            </a:extLst>
          </p:cNvPr>
          <p:cNvSpPr/>
          <p:nvPr/>
        </p:nvSpPr>
        <p:spPr>
          <a:xfrm>
            <a:off x="3265698" y="289916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73A4B6-80AE-4240-AC75-4CFBB156C5E8}"/>
              </a:ext>
            </a:extLst>
          </p:cNvPr>
          <p:cNvSpPr/>
          <p:nvPr/>
        </p:nvSpPr>
        <p:spPr>
          <a:xfrm>
            <a:off x="3571834" y="289916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30E46E-C4C6-4F30-A08F-D1693581E612}"/>
              </a:ext>
            </a:extLst>
          </p:cNvPr>
          <p:cNvSpPr/>
          <p:nvPr/>
        </p:nvSpPr>
        <p:spPr>
          <a:xfrm>
            <a:off x="5456307" y="3968136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31D07D4-038D-41EE-855A-A0E15F7B95E4}"/>
              </a:ext>
            </a:extLst>
          </p:cNvPr>
          <p:cNvSpPr/>
          <p:nvPr/>
        </p:nvSpPr>
        <p:spPr>
          <a:xfrm>
            <a:off x="5767347" y="3968136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003A59-92D9-4F83-AE81-9EA2519A586E}"/>
              </a:ext>
            </a:extLst>
          </p:cNvPr>
          <p:cNvSpPr/>
          <p:nvPr/>
        </p:nvSpPr>
        <p:spPr>
          <a:xfrm>
            <a:off x="6073483" y="3968136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9BEC1AB-C617-4EBE-A840-42DFD12B8A7A}"/>
              </a:ext>
            </a:extLst>
          </p:cNvPr>
          <p:cNvSpPr/>
          <p:nvPr/>
        </p:nvSpPr>
        <p:spPr>
          <a:xfrm>
            <a:off x="5447560" y="2899169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EE97DD9-CD5A-4BC1-9BE6-E1E6BD56DFF2}"/>
              </a:ext>
            </a:extLst>
          </p:cNvPr>
          <p:cNvSpPr/>
          <p:nvPr/>
        </p:nvSpPr>
        <p:spPr>
          <a:xfrm>
            <a:off x="5758600" y="2899169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5ED532-1A25-4B26-978C-7082CA343F14}"/>
              </a:ext>
            </a:extLst>
          </p:cNvPr>
          <p:cNvSpPr/>
          <p:nvPr/>
        </p:nvSpPr>
        <p:spPr>
          <a:xfrm>
            <a:off x="6064736" y="289916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C5FACA-FC4F-483F-B914-FF9CE6B21573}"/>
              </a:ext>
            </a:extLst>
          </p:cNvPr>
          <p:cNvSpPr/>
          <p:nvPr/>
        </p:nvSpPr>
        <p:spPr>
          <a:xfrm>
            <a:off x="2952402" y="3423318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47A1061-0D9F-4EDE-B6EF-DE3EA2C96A22}"/>
              </a:ext>
            </a:extLst>
          </p:cNvPr>
          <p:cNvSpPr/>
          <p:nvPr/>
        </p:nvSpPr>
        <p:spPr>
          <a:xfrm>
            <a:off x="3263442" y="3423318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6AB86D-21B0-42F8-98EC-C062E979E8C8}"/>
              </a:ext>
            </a:extLst>
          </p:cNvPr>
          <p:cNvSpPr/>
          <p:nvPr/>
        </p:nvSpPr>
        <p:spPr>
          <a:xfrm>
            <a:off x="3569578" y="342331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D93EAC-A80B-4185-B9CF-77E7B18AD121}"/>
              </a:ext>
            </a:extLst>
          </p:cNvPr>
          <p:cNvSpPr/>
          <p:nvPr/>
        </p:nvSpPr>
        <p:spPr>
          <a:xfrm>
            <a:off x="2947498" y="397231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0C3AB2-42D8-4824-8075-629485572256}"/>
              </a:ext>
            </a:extLst>
          </p:cNvPr>
          <p:cNvSpPr/>
          <p:nvPr/>
        </p:nvSpPr>
        <p:spPr>
          <a:xfrm>
            <a:off x="3258538" y="397231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3B901A-EC58-41BE-8FED-5369529C33C0}"/>
              </a:ext>
            </a:extLst>
          </p:cNvPr>
          <p:cNvSpPr/>
          <p:nvPr/>
        </p:nvSpPr>
        <p:spPr>
          <a:xfrm>
            <a:off x="3564674" y="397231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186656-C9C2-4367-B426-A3281BF0AC77}"/>
              </a:ext>
            </a:extLst>
          </p:cNvPr>
          <p:cNvCxnSpPr>
            <a:cxnSpLocks/>
          </p:cNvCxnSpPr>
          <p:nvPr/>
        </p:nvCxnSpPr>
        <p:spPr>
          <a:xfrm flipV="1">
            <a:off x="3989816" y="3033148"/>
            <a:ext cx="1295248" cy="106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688AD6-462C-4DA1-B75F-AE787F97350B}"/>
              </a:ext>
            </a:extLst>
          </p:cNvPr>
          <p:cNvCxnSpPr>
            <a:cxnSpLocks/>
          </p:cNvCxnSpPr>
          <p:nvPr/>
        </p:nvCxnSpPr>
        <p:spPr>
          <a:xfrm>
            <a:off x="3993159" y="3558102"/>
            <a:ext cx="1291905" cy="544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E1FA8B-DD4F-4F27-AA65-B353605899D6}"/>
              </a:ext>
            </a:extLst>
          </p:cNvPr>
          <p:cNvSpPr txBox="1"/>
          <p:nvPr/>
        </p:nvSpPr>
        <p:spPr>
          <a:xfrm>
            <a:off x="763518" y="5374450"/>
            <a:ext cx="470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merge(df1, df2, 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= c(“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reagent_id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gene_symbol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”), all = FALSE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# default settings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8115567-EDBE-411D-B50D-3CD2B76516B0}"/>
              </a:ext>
            </a:extLst>
          </p:cNvPr>
          <p:cNvSpPr/>
          <p:nvPr/>
        </p:nvSpPr>
        <p:spPr>
          <a:xfrm>
            <a:off x="6395155" y="604939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DB4043-76A7-4F12-A22B-4399ADEC0E74}"/>
              </a:ext>
            </a:extLst>
          </p:cNvPr>
          <p:cNvSpPr/>
          <p:nvPr/>
        </p:nvSpPr>
        <p:spPr>
          <a:xfrm>
            <a:off x="6706195" y="604939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ACEDC7-7B37-4D8D-80C6-30F59485C7A1}"/>
              </a:ext>
            </a:extLst>
          </p:cNvPr>
          <p:cNvSpPr/>
          <p:nvPr/>
        </p:nvSpPr>
        <p:spPr>
          <a:xfrm>
            <a:off x="7012331" y="604939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C90FE7A-ABFB-44FB-B6B8-A7FD50C93A83}"/>
              </a:ext>
            </a:extLst>
          </p:cNvPr>
          <p:cNvSpPr/>
          <p:nvPr/>
        </p:nvSpPr>
        <p:spPr>
          <a:xfrm>
            <a:off x="6395155" y="631896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F9B3A6-EAF2-413F-A20A-ABA77E76B46D}"/>
              </a:ext>
            </a:extLst>
          </p:cNvPr>
          <p:cNvSpPr/>
          <p:nvPr/>
        </p:nvSpPr>
        <p:spPr>
          <a:xfrm>
            <a:off x="6706195" y="631896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21AE7B-F7EA-4C33-B1E8-6DC3056B115D}"/>
              </a:ext>
            </a:extLst>
          </p:cNvPr>
          <p:cNvSpPr/>
          <p:nvPr/>
        </p:nvSpPr>
        <p:spPr>
          <a:xfrm>
            <a:off x="7012331" y="631896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DEF223F-5D75-469A-94A1-C4E6533BD1F5}"/>
              </a:ext>
            </a:extLst>
          </p:cNvPr>
          <p:cNvSpPr/>
          <p:nvPr/>
        </p:nvSpPr>
        <p:spPr>
          <a:xfrm>
            <a:off x="7323371" y="6056070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6B3360D-5AAC-4571-B314-6F17378DE3C0}"/>
              </a:ext>
            </a:extLst>
          </p:cNvPr>
          <p:cNvSpPr/>
          <p:nvPr/>
        </p:nvSpPr>
        <p:spPr>
          <a:xfrm>
            <a:off x="7323371" y="632201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D402957-B0DF-4DD4-936F-DE366FC494E6}"/>
              </a:ext>
            </a:extLst>
          </p:cNvPr>
          <p:cNvSpPr txBox="1"/>
          <p:nvPr/>
        </p:nvSpPr>
        <p:spPr>
          <a:xfrm rot="16200000">
            <a:off x="5844418" y="4939546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7524BB1-4EC3-45F1-AFC7-2B010F62CCFC}"/>
              </a:ext>
            </a:extLst>
          </p:cNvPr>
          <p:cNvSpPr txBox="1"/>
          <p:nvPr/>
        </p:nvSpPr>
        <p:spPr>
          <a:xfrm rot="16200000">
            <a:off x="6058040" y="4845889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61B7682-C456-4D0C-A7DB-DC41D01C60D6}"/>
              </a:ext>
            </a:extLst>
          </p:cNvPr>
          <p:cNvSpPr txBox="1"/>
          <p:nvPr/>
        </p:nvSpPr>
        <p:spPr>
          <a:xfrm rot="16200000">
            <a:off x="6694726" y="4845886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453B14D-6EB1-4866-BE89-F75A7633DD19}"/>
              </a:ext>
            </a:extLst>
          </p:cNvPr>
          <p:cNvSpPr txBox="1"/>
          <p:nvPr/>
        </p:nvSpPr>
        <p:spPr>
          <a:xfrm rot="16200000">
            <a:off x="6461317" y="4941754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5287-F8AC-44FD-969C-1E19E338840C}"/>
              </a:ext>
            </a:extLst>
          </p:cNvPr>
          <p:cNvSpPr txBox="1"/>
          <p:nvPr/>
        </p:nvSpPr>
        <p:spPr>
          <a:xfrm>
            <a:off x="360727" y="3396275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F98CD0-53C6-42A9-AAB7-F52F23FCCB35}"/>
              </a:ext>
            </a:extLst>
          </p:cNvPr>
          <p:cNvSpPr txBox="1"/>
          <p:nvPr/>
        </p:nvSpPr>
        <p:spPr>
          <a:xfrm>
            <a:off x="8211211" y="3323554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255203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39" grpId="0" animBg="1"/>
      <p:bldP spid="140" grpId="0"/>
      <p:bldP spid="141" grpId="0"/>
      <p:bldP spid="142" grpId="0"/>
      <p:bldP spid="1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34B35484-F4E2-4112-97FB-FBF571F70843}"/>
              </a:ext>
            </a:extLst>
          </p:cNvPr>
          <p:cNvSpPr txBox="1"/>
          <p:nvPr/>
        </p:nvSpPr>
        <p:spPr>
          <a:xfrm>
            <a:off x="1424803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BC9EEB-E16D-4762-B6F3-51F67C9FCE01}"/>
              </a:ext>
            </a:extLst>
          </p:cNvPr>
          <p:cNvSpPr txBox="1"/>
          <p:nvPr/>
        </p:nvSpPr>
        <p:spPr>
          <a:xfrm>
            <a:off x="1752120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97DFEC-6564-46D2-BD99-45CA5B83B84A}"/>
              </a:ext>
            </a:extLst>
          </p:cNvPr>
          <p:cNvSpPr/>
          <p:nvPr/>
        </p:nvSpPr>
        <p:spPr>
          <a:xfrm>
            <a:off x="1441080" y="3159432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4AD769-5634-43C4-B8A9-1F2152A8A6E0}"/>
              </a:ext>
            </a:extLst>
          </p:cNvPr>
          <p:cNvSpPr/>
          <p:nvPr/>
        </p:nvSpPr>
        <p:spPr>
          <a:xfrm>
            <a:off x="1752120" y="3159432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1BE2A7-7E63-4EFB-87E8-CED6A3BFEF9D}"/>
              </a:ext>
            </a:extLst>
          </p:cNvPr>
          <p:cNvSpPr/>
          <p:nvPr/>
        </p:nvSpPr>
        <p:spPr>
          <a:xfrm>
            <a:off x="2058256" y="315943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B8FBECC-8147-49D3-B4CF-3C03A51E2256}"/>
              </a:ext>
            </a:extLst>
          </p:cNvPr>
          <p:cNvSpPr/>
          <p:nvPr/>
        </p:nvSpPr>
        <p:spPr>
          <a:xfrm>
            <a:off x="1441080" y="3429000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9AA3C3-593A-463E-A55D-F747ED93DC79}"/>
              </a:ext>
            </a:extLst>
          </p:cNvPr>
          <p:cNvSpPr/>
          <p:nvPr/>
        </p:nvSpPr>
        <p:spPr>
          <a:xfrm>
            <a:off x="1752120" y="3429000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1B816D3-4234-43BF-8C04-FFB9E90C356B}"/>
              </a:ext>
            </a:extLst>
          </p:cNvPr>
          <p:cNvSpPr/>
          <p:nvPr/>
        </p:nvSpPr>
        <p:spPr>
          <a:xfrm>
            <a:off x="2058256" y="342900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170A6E-721E-4A5A-9C5C-135C6D7C943D}"/>
              </a:ext>
            </a:extLst>
          </p:cNvPr>
          <p:cNvSpPr/>
          <p:nvPr/>
        </p:nvSpPr>
        <p:spPr>
          <a:xfrm>
            <a:off x="1441080" y="3698568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5759107-3B41-43A2-8CBC-3492CC06A2BB}"/>
              </a:ext>
            </a:extLst>
          </p:cNvPr>
          <p:cNvSpPr/>
          <p:nvPr/>
        </p:nvSpPr>
        <p:spPr>
          <a:xfrm>
            <a:off x="1752120" y="3698568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D947A2-D48A-4D7E-A82D-AC0A090783B2}"/>
              </a:ext>
            </a:extLst>
          </p:cNvPr>
          <p:cNvSpPr/>
          <p:nvPr/>
        </p:nvSpPr>
        <p:spPr>
          <a:xfrm>
            <a:off x="2058256" y="369856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49857B-89A4-4B41-9957-96638A83A5F8}"/>
              </a:ext>
            </a:extLst>
          </p:cNvPr>
          <p:cNvSpPr txBox="1"/>
          <p:nvPr/>
        </p:nvSpPr>
        <p:spPr>
          <a:xfrm>
            <a:off x="1097487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F30B55-69C6-4430-9321-22750EEE21C4}"/>
              </a:ext>
            </a:extLst>
          </p:cNvPr>
          <p:cNvSpPr txBox="1"/>
          <p:nvPr/>
        </p:nvSpPr>
        <p:spPr>
          <a:xfrm>
            <a:off x="1097487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19D0B16-9910-4D05-99DB-1C13A32220D6}"/>
              </a:ext>
            </a:extLst>
          </p:cNvPr>
          <p:cNvSpPr txBox="1"/>
          <p:nvPr/>
        </p:nvSpPr>
        <p:spPr>
          <a:xfrm>
            <a:off x="1097487" y="36706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0EA50D-3069-4E9C-8FFC-BC546E3A15F4}"/>
              </a:ext>
            </a:extLst>
          </p:cNvPr>
          <p:cNvSpPr txBox="1"/>
          <p:nvPr/>
        </p:nvSpPr>
        <p:spPr>
          <a:xfrm>
            <a:off x="2058256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55" name="Title 1">
            <a:extLst>
              <a:ext uri="{FF2B5EF4-FFF2-40B4-BE49-F238E27FC236}">
                <a16:creationId xmlns:a16="http://schemas.microsoft.com/office/drawing/2014/main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Merging </a:t>
            </a:r>
            <a:r>
              <a:rPr kumimoji="0" lang="en-GB" sz="4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data.frames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0D35F-21FF-41B3-8BA8-549841DEA239}"/>
              </a:ext>
            </a:extLst>
          </p:cNvPr>
          <p:cNvSpPr txBox="1"/>
          <p:nvPr/>
        </p:nvSpPr>
        <p:spPr>
          <a:xfrm rot="16200000">
            <a:off x="911528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8DE013-FC2F-46F4-A9E2-7DAC2B41B1DB}"/>
              </a:ext>
            </a:extLst>
          </p:cNvPr>
          <p:cNvSpPr txBox="1"/>
          <p:nvPr/>
        </p:nvSpPr>
        <p:spPr>
          <a:xfrm rot="16200000">
            <a:off x="1125150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2A9313-CEA0-4760-8047-9EDA3B3378F0}"/>
              </a:ext>
            </a:extLst>
          </p:cNvPr>
          <p:cNvSpPr txBox="1"/>
          <p:nvPr/>
        </p:nvSpPr>
        <p:spPr>
          <a:xfrm rot="16200000">
            <a:off x="151776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5603D4-D114-4265-90D5-5656F4A54BAF}"/>
              </a:ext>
            </a:extLst>
          </p:cNvPr>
          <p:cNvSpPr txBox="1"/>
          <p:nvPr/>
        </p:nvSpPr>
        <p:spPr>
          <a:xfrm>
            <a:off x="6963925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A155B5-9046-4346-8D94-C2B8383AE704}"/>
              </a:ext>
            </a:extLst>
          </p:cNvPr>
          <p:cNvSpPr txBox="1"/>
          <p:nvPr/>
        </p:nvSpPr>
        <p:spPr>
          <a:xfrm>
            <a:off x="7291242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C657B7-9991-41D5-A7F3-D0D0ACB04604}"/>
              </a:ext>
            </a:extLst>
          </p:cNvPr>
          <p:cNvSpPr/>
          <p:nvPr/>
        </p:nvSpPr>
        <p:spPr>
          <a:xfrm>
            <a:off x="6980202" y="3159432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007224-3ACD-46B6-B58B-795D14312382}"/>
              </a:ext>
            </a:extLst>
          </p:cNvPr>
          <p:cNvSpPr/>
          <p:nvPr/>
        </p:nvSpPr>
        <p:spPr>
          <a:xfrm>
            <a:off x="7291242" y="3159432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3EC90E-12C6-4A58-BAC3-C1904AE8D31D}"/>
              </a:ext>
            </a:extLst>
          </p:cNvPr>
          <p:cNvSpPr/>
          <p:nvPr/>
        </p:nvSpPr>
        <p:spPr>
          <a:xfrm>
            <a:off x="7597378" y="3159432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49DFF7-F2C7-45BF-AD9F-296AA876500C}"/>
              </a:ext>
            </a:extLst>
          </p:cNvPr>
          <p:cNvSpPr/>
          <p:nvPr/>
        </p:nvSpPr>
        <p:spPr>
          <a:xfrm>
            <a:off x="6980202" y="3432233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04C732-92DE-417C-B3AC-5B00FADC0B88}"/>
              </a:ext>
            </a:extLst>
          </p:cNvPr>
          <p:cNvSpPr/>
          <p:nvPr/>
        </p:nvSpPr>
        <p:spPr>
          <a:xfrm>
            <a:off x="7291242" y="3432233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CC3697-2CC5-4C36-9D21-CC3CB353ACC5}"/>
              </a:ext>
            </a:extLst>
          </p:cNvPr>
          <p:cNvSpPr/>
          <p:nvPr/>
        </p:nvSpPr>
        <p:spPr>
          <a:xfrm>
            <a:off x="7597378" y="3432233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A1DF43-82D3-40BB-BC09-D7E751104E69}"/>
              </a:ext>
            </a:extLst>
          </p:cNvPr>
          <p:cNvSpPr txBox="1"/>
          <p:nvPr/>
        </p:nvSpPr>
        <p:spPr>
          <a:xfrm>
            <a:off x="6636609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E6A1DD-D64B-4228-8483-D44CC24590C0}"/>
              </a:ext>
            </a:extLst>
          </p:cNvPr>
          <p:cNvSpPr txBox="1"/>
          <p:nvPr/>
        </p:nvSpPr>
        <p:spPr>
          <a:xfrm>
            <a:off x="6636609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57E5E0-653D-4290-905E-6943040E2FDA}"/>
              </a:ext>
            </a:extLst>
          </p:cNvPr>
          <p:cNvSpPr txBox="1"/>
          <p:nvPr/>
        </p:nvSpPr>
        <p:spPr>
          <a:xfrm>
            <a:off x="7597378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88C6DD-E630-4F06-86C4-87FF66E11DEC}"/>
              </a:ext>
            </a:extLst>
          </p:cNvPr>
          <p:cNvSpPr txBox="1"/>
          <p:nvPr/>
        </p:nvSpPr>
        <p:spPr>
          <a:xfrm rot="16200000">
            <a:off x="645065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DCB9AF-71A8-4681-BFF8-A1C29E5BD16B}"/>
              </a:ext>
            </a:extLst>
          </p:cNvPr>
          <p:cNvSpPr txBox="1"/>
          <p:nvPr/>
        </p:nvSpPr>
        <p:spPr>
          <a:xfrm rot="16200000">
            <a:off x="6664272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9F8F0E-1D29-4081-951D-BFC8A79D60CE}"/>
              </a:ext>
            </a:extLst>
          </p:cNvPr>
          <p:cNvSpPr txBox="1"/>
          <p:nvPr/>
        </p:nvSpPr>
        <p:spPr>
          <a:xfrm rot="16200000">
            <a:off x="6963222" y="1927837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BD2ED7-4160-4725-B37F-D713247A1290}"/>
              </a:ext>
            </a:extLst>
          </p:cNvPr>
          <p:cNvSpPr/>
          <p:nvPr/>
        </p:nvSpPr>
        <p:spPr>
          <a:xfrm>
            <a:off x="2954658" y="289916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321179-7032-41C6-87AD-29E6D00C550F}"/>
              </a:ext>
            </a:extLst>
          </p:cNvPr>
          <p:cNvSpPr/>
          <p:nvPr/>
        </p:nvSpPr>
        <p:spPr>
          <a:xfrm>
            <a:off x="3265698" y="289916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73A4B6-80AE-4240-AC75-4CFBB156C5E8}"/>
              </a:ext>
            </a:extLst>
          </p:cNvPr>
          <p:cNvSpPr/>
          <p:nvPr/>
        </p:nvSpPr>
        <p:spPr>
          <a:xfrm>
            <a:off x="3571834" y="289916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30E46E-C4C6-4F30-A08F-D1693581E612}"/>
              </a:ext>
            </a:extLst>
          </p:cNvPr>
          <p:cNvSpPr/>
          <p:nvPr/>
        </p:nvSpPr>
        <p:spPr>
          <a:xfrm>
            <a:off x="5456307" y="3968136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31D07D4-038D-41EE-855A-A0E15F7B95E4}"/>
              </a:ext>
            </a:extLst>
          </p:cNvPr>
          <p:cNvSpPr/>
          <p:nvPr/>
        </p:nvSpPr>
        <p:spPr>
          <a:xfrm>
            <a:off x="5767347" y="3968136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003A59-92D9-4F83-AE81-9EA2519A586E}"/>
              </a:ext>
            </a:extLst>
          </p:cNvPr>
          <p:cNvSpPr/>
          <p:nvPr/>
        </p:nvSpPr>
        <p:spPr>
          <a:xfrm>
            <a:off x="6073483" y="3968136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9BEC1AB-C617-4EBE-A840-42DFD12B8A7A}"/>
              </a:ext>
            </a:extLst>
          </p:cNvPr>
          <p:cNvSpPr/>
          <p:nvPr/>
        </p:nvSpPr>
        <p:spPr>
          <a:xfrm>
            <a:off x="5447560" y="2899169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EE97DD9-CD5A-4BC1-9BE6-E1E6BD56DFF2}"/>
              </a:ext>
            </a:extLst>
          </p:cNvPr>
          <p:cNvSpPr/>
          <p:nvPr/>
        </p:nvSpPr>
        <p:spPr>
          <a:xfrm>
            <a:off x="5758600" y="2899169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5ED532-1A25-4B26-978C-7082CA343F14}"/>
              </a:ext>
            </a:extLst>
          </p:cNvPr>
          <p:cNvSpPr/>
          <p:nvPr/>
        </p:nvSpPr>
        <p:spPr>
          <a:xfrm>
            <a:off x="6064736" y="289916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C5FACA-FC4F-483F-B914-FF9CE6B21573}"/>
              </a:ext>
            </a:extLst>
          </p:cNvPr>
          <p:cNvSpPr/>
          <p:nvPr/>
        </p:nvSpPr>
        <p:spPr>
          <a:xfrm>
            <a:off x="2952402" y="3423318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47A1061-0D9F-4EDE-B6EF-DE3EA2C96A22}"/>
              </a:ext>
            </a:extLst>
          </p:cNvPr>
          <p:cNvSpPr/>
          <p:nvPr/>
        </p:nvSpPr>
        <p:spPr>
          <a:xfrm>
            <a:off x="3263442" y="3423318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6AB86D-21B0-42F8-98EC-C062E979E8C8}"/>
              </a:ext>
            </a:extLst>
          </p:cNvPr>
          <p:cNvSpPr/>
          <p:nvPr/>
        </p:nvSpPr>
        <p:spPr>
          <a:xfrm>
            <a:off x="3569578" y="342331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D93EAC-A80B-4185-B9CF-77E7B18AD121}"/>
              </a:ext>
            </a:extLst>
          </p:cNvPr>
          <p:cNvSpPr/>
          <p:nvPr/>
        </p:nvSpPr>
        <p:spPr>
          <a:xfrm>
            <a:off x="2947498" y="397231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0C3AB2-42D8-4824-8075-629485572256}"/>
              </a:ext>
            </a:extLst>
          </p:cNvPr>
          <p:cNvSpPr/>
          <p:nvPr/>
        </p:nvSpPr>
        <p:spPr>
          <a:xfrm>
            <a:off x="3258538" y="397231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3B901A-EC58-41BE-8FED-5369529C33C0}"/>
              </a:ext>
            </a:extLst>
          </p:cNvPr>
          <p:cNvSpPr/>
          <p:nvPr/>
        </p:nvSpPr>
        <p:spPr>
          <a:xfrm>
            <a:off x="3564674" y="397231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186656-C9C2-4367-B426-A3281BF0AC77}"/>
              </a:ext>
            </a:extLst>
          </p:cNvPr>
          <p:cNvCxnSpPr>
            <a:cxnSpLocks/>
          </p:cNvCxnSpPr>
          <p:nvPr/>
        </p:nvCxnSpPr>
        <p:spPr>
          <a:xfrm flipV="1">
            <a:off x="3989816" y="3033148"/>
            <a:ext cx="1295248" cy="106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688AD6-462C-4DA1-B75F-AE787F97350B}"/>
              </a:ext>
            </a:extLst>
          </p:cNvPr>
          <p:cNvCxnSpPr>
            <a:cxnSpLocks/>
          </p:cNvCxnSpPr>
          <p:nvPr/>
        </p:nvCxnSpPr>
        <p:spPr>
          <a:xfrm>
            <a:off x="3993159" y="3558102"/>
            <a:ext cx="1291905" cy="544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E1FA8B-DD4F-4F27-AA65-B353605899D6}"/>
              </a:ext>
            </a:extLst>
          </p:cNvPr>
          <p:cNvSpPr txBox="1"/>
          <p:nvPr/>
        </p:nvSpPr>
        <p:spPr>
          <a:xfrm>
            <a:off x="763518" y="5374450"/>
            <a:ext cx="470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merge(df1, df2, 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= c(“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reagent_id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gene_symbol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”), 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 = TRUE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8115567-EDBE-411D-B50D-3CD2B76516B0}"/>
              </a:ext>
            </a:extLst>
          </p:cNvPr>
          <p:cNvSpPr/>
          <p:nvPr/>
        </p:nvSpPr>
        <p:spPr>
          <a:xfrm>
            <a:off x="6395155" y="604939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DB4043-76A7-4F12-A22B-4399ADEC0E74}"/>
              </a:ext>
            </a:extLst>
          </p:cNvPr>
          <p:cNvSpPr/>
          <p:nvPr/>
        </p:nvSpPr>
        <p:spPr>
          <a:xfrm>
            <a:off x="6706195" y="604939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ACEDC7-7B37-4D8D-80C6-30F59485C7A1}"/>
              </a:ext>
            </a:extLst>
          </p:cNvPr>
          <p:cNvSpPr/>
          <p:nvPr/>
        </p:nvSpPr>
        <p:spPr>
          <a:xfrm>
            <a:off x="7012331" y="604939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C90FE7A-ABFB-44FB-B6B8-A7FD50C93A83}"/>
              </a:ext>
            </a:extLst>
          </p:cNvPr>
          <p:cNvSpPr/>
          <p:nvPr/>
        </p:nvSpPr>
        <p:spPr>
          <a:xfrm>
            <a:off x="6395155" y="631896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F9B3A6-EAF2-413F-A20A-ABA77E76B46D}"/>
              </a:ext>
            </a:extLst>
          </p:cNvPr>
          <p:cNvSpPr/>
          <p:nvPr/>
        </p:nvSpPr>
        <p:spPr>
          <a:xfrm>
            <a:off x="6706195" y="631896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21AE7B-F7EA-4C33-B1E8-6DC3056B115D}"/>
              </a:ext>
            </a:extLst>
          </p:cNvPr>
          <p:cNvSpPr/>
          <p:nvPr/>
        </p:nvSpPr>
        <p:spPr>
          <a:xfrm>
            <a:off x="7012331" y="631896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DEF223F-5D75-469A-94A1-C4E6533BD1F5}"/>
              </a:ext>
            </a:extLst>
          </p:cNvPr>
          <p:cNvSpPr/>
          <p:nvPr/>
        </p:nvSpPr>
        <p:spPr>
          <a:xfrm>
            <a:off x="7323371" y="6056070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6B3360D-5AAC-4571-B314-6F17378DE3C0}"/>
              </a:ext>
            </a:extLst>
          </p:cNvPr>
          <p:cNvSpPr/>
          <p:nvPr/>
        </p:nvSpPr>
        <p:spPr>
          <a:xfrm>
            <a:off x="7323371" y="632201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D402957-B0DF-4DD4-936F-DE366FC494E6}"/>
              </a:ext>
            </a:extLst>
          </p:cNvPr>
          <p:cNvSpPr txBox="1"/>
          <p:nvPr/>
        </p:nvSpPr>
        <p:spPr>
          <a:xfrm rot="16200000">
            <a:off x="5844418" y="4939546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7524BB1-4EC3-45F1-AFC7-2B010F62CCFC}"/>
              </a:ext>
            </a:extLst>
          </p:cNvPr>
          <p:cNvSpPr txBox="1"/>
          <p:nvPr/>
        </p:nvSpPr>
        <p:spPr>
          <a:xfrm rot="16200000">
            <a:off x="6058040" y="4845889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61B7682-C456-4D0C-A7DB-DC41D01C60D6}"/>
              </a:ext>
            </a:extLst>
          </p:cNvPr>
          <p:cNvSpPr txBox="1"/>
          <p:nvPr/>
        </p:nvSpPr>
        <p:spPr>
          <a:xfrm rot="16200000">
            <a:off x="6694726" y="4845886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453B14D-6EB1-4866-BE89-F75A7633DD19}"/>
              </a:ext>
            </a:extLst>
          </p:cNvPr>
          <p:cNvSpPr txBox="1"/>
          <p:nvPr/>
        </p:nvSpPr>
        <p:spPr>
          <a:xfrm rot="16200000">
            <a:off x="6461317" y="4941754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5287-F8AC-44FD-969C-1E19E338840C}"/>
              </a:ext>
            </a:extLst>
          </p:cNvPr>
          <p:cNvSpPr txBox="1"/>
          <p:nvPr/>
        </p:nvSpPr>
        <p:spPr>
          <a:xfrm>
            <a:off x="360727" y="3396275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F98CD0-53C6-42A9-AAB7-F52F23FCCB35}"/>
              </a:ext>
            </a:extLst>
          </p:cNvPr>
          <p:cNvSpPr txBox="1"/>
          <p:nvPr/>
        </p:nvSpPr>
        <p:spPr>
          <a:xfrm>
            <a:off x="8211211" y="3323554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44595A8-3EF6-464B-AA9F-622E7C20ED83}"/>
              </a:ext>
            </a:extLst>
          </p:cNvPr>
          <p:cNvSpPr/>
          <p:nvPr/>
        </p:nvSpPr>
        <p:spPr>
          <a:xfrm>
            <a:off x="6389573" y="576842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EFF8420-1866-4569-A418-DFC27B3E13BD}"/>
              </a:ext>
            </a:extLst>
          </p:cNvPr>
          <p:cNvSpPr/>
          <p:nvPr/>
        </p:nvSpPr>
        <p:spPr>
          <a:xfrm>
            <a:off x="6700613" y="5768427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DA3C07-CAA5-4234-8C5D-1D655FA0847A}"/>
              </a:ext>
            </a:extLst>
          </p:cNvPr>
          <p:cNvSpPr/>
          <p:nvPr/>
        </p:nvSpPr>
        <p:spPr>
          <a:xfrm>
            <a:off x="7006749" y="5768427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7E5322-35DF-4C4B-B3DD-EC9376D927E6}"/>
              </a:ext>
            </a:extLst>
          </p:cNvPr>
          <p:cNvSpPr/>
          <p:nvPr/>
        </p:nvSpPr>
        <p:spPr>
          <a:xfrm>
            <a:off x="7329134" y="5768427"/>
            <a:ext cx="311040" cy="269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19C956-A21D-4CB5-987D-8C2FB55EC948}"/>
              </a:ext>
            </a:extLst>
          </p:cNvPr>
          <p:cNvSpPr txBox="1"/>
          <p:nvPr/>
        </p:nvSpPr>
        <p:spPr>
          <a:xfrm>
            <a:off x="7255651" y="5721547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336339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39" grpId="0" animBg="1"/>
      <p:bldP spid="140" grpId="0"/>
      <p:bldP spid="141" grpId="0"/>
      <p:bldP spid="142" grpId="0"/>
      <p:bldP spid="143" grpId="0"/>
      <p:bldP spid="71" grpId="0" animBg="1"/>
      <p:bldP spid="72" grpId="0" animBg="1"/>
      <p:bldP spid="73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Filtering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510539"/>
          </a:xfrm>
        </p:spPr>
        <p:txBody>
          <a:bodyPr>
            <a:normAutofit/>
          </a:bodyPr>
          <a:lstStyle/>
          <a:p>
            <a:r>
              <a:rPr lang="en-GB" sz="2177"/>
              <a:t>Keep/remove data that satisfies one or more conditions</a:t>
            </a:r>
          </a:p>
          <a:p>
            <a:pPr marL="457200" lvl="1" indent="0">
              <a:buNone/>
            </a:pPr>
            <a:endParaRPr lang="en-GB" sz="1626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026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02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65622-F0C0-44B9-9F84-863EB613C870}"/>
              </a:ext>
            </a:extLst>
          </p:cNvPr>
          <p:cNvSpPr txBox="1"/>
          <p:nvPr/>
        </p:nvSpPr>
        <p:spPr>
          <a:xfrm>
            <a:off x="763518" y="2690336"/>
            <a:ext cx="470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c(1, 2, 3, 4, 5, 6)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4]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83BC58-8F38-4E0B-B376-21C7E7EA8044}"/>
              </a:ext>
            </a:extLst>
          </p:cNvPr>
          <p:cNvSpPr txBox="1">
            <a:spLocks/>
          </p:cNvSpPr>
          <p:nvPr/>
        </p:nvSpPr>
        <p:spPr>
          <a:xfrm>
            <a:off x="457171" y="4313396"/>
            <a:ext cx="8228763" cy="1073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77"/>
              <a:t>For more than one condition, we need to use logical operators</a:t>
            </a:r>
          </a:p>
          <a:p>
            <a:pPr lvl="1"/>
            <a:r>
              <a:rPr lang="en-GB" sz="1777"/>
              <a:t>&amp; (AND)</a:t>
            </a:r>
          </a:p>
          <a:p>
            <a:pPr lvl="1"/>
            <a:r>
              <a:rPr lang="en-GB" sz="1777"/>
              <a:t>| (OR)</a:t>
            </a:r>
          </a:p>
          <a:p>
            <a:pPr marL="457200" lvl="1" indent="0">
              <a:buFont typeface="Arial"/>
              <a:buNone/>
            </a:pPr>
            <a:endParaRPr lang="en-GB" sz="1626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026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0874" lvl="1" indent="0">
              <a:buFont typeface="Arial"/>
              <a:buNone/>
            </a:pPr>
            <a:endParaRPr lang="en-GB" sz="2026"/>
          </a:p>
        </p:txBody>
      </p:sp>
    </p:spTree>
    <p:extLst>
      <p:ext uri="{BB962C8B-B14F-4D97-AF65-F5344CB8AC3E}">
        <p14:creationId xmlns:p14="http://schemas.microsoft.com/office/powerpoint/2010/main" val="17069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Logical operators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1763791"/>
          </a:xfrm>
        </p:spPr>
        <p:txBody>
          <a:bodyPr>
            <a:normAutofit/>
          </a:bodyPr>
          <a:lstStyle/>
          <a:p>
            <a:r>
              <a:rPr lang="en-GB" sz="2180"/>
              <a:t>TRUE &amp; TRUE     # evaluates to TRUE</a:t>
            </a:r>
          </a:p>
          <a:p>
            <a:r>
              <a:rPr lang="en-GB" sz="2180"/>
              <a:t>TRUE &amp; FALSE    # evaluates to FALSE</a:t>
            </a:r>
          </a:p>
          <a:p>
            <a:r>
              <a:rPr lang="en-GB" sz="2180"/>
              <a:t>FALSE &amp; FALSE   # evaluates to FALSE</a:t>
            </a:r>
          </a:p>
          <a:p>
            <a:r>
              <a:rPr lang="en-GB" sz="2180"/>
              <a:t>TRUE | FALSE     # evaluates to TRUE</a:t>
            </a:r>
          </a:p>
          <a:p>
            <a:pPr marL="457200" lvl="1" indent="0">
              <a:buNone/>
            </a:pPr>
            <a:endParaRPr lang="en-GB" sz="218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584C6-93C5-4320-9BAA-82F80ECEFE7B}"/>
              </a:ext>
            </a:extLst>
          </p:cNvPr>
          <p:cNvSpPr txBox="1"/>
          <p:nvPr/>
        </p:nvSpPr>
        <p:spPr>
          <a:xfrm>
            <a:off x="702558" y="3917156"/>
            <a:ext cx="6818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c(1, 2, 3, 4, 5, 6)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 &amp;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&gt; 2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 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 &amp;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&gt; 2]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66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Data exploration and cleaning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0"/>
            <a:ext cx="8228763" cy="3833599"/>
          </a:xfrm>
        </p:spPr>
        <p:txBody>
          <a:bodyPr>
            <a:normAutofit lnSpcReduction="10000"/>
          </a:bodyPr>
          <a:lstStyle/>
          <a:p>
            <a:r>
              <a:rPr lang="en-GB" sz="2177"/>
              <a:t>Look at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head(), tail(), class(), str(), View()</a:t>
            </a:r>
          </a:p>
          <a:p>
            <a:r>
              <a:rPr lang="en-GB" sz="2177"/>
              <a:t>Are the data types correct? If not, convert to appropriate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as.logical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177"/>
              <a:t>Is there any missing data? NA or </a:t>
            </a:r>
            <a:r>
              <a:rPr lang="en-GB" sz="2177" err="1"/>
              <a:t>NaN</a:t>
            </a:r>
            <a:r>
              <a:rPr lang="en-GB" sz="2177"/>
              <a:t> are missing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177"/>
              <a:t>Is there unnecessary data? Rows or columns you don’t need?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cs typeface="Courier New" panose="02070309020205020404" pitchFamily="49" charset="0"/>
              </a:rPr>
              <a:t>Subset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cs typeface="Courier New" panose="02070309020205020404" pitchFamily="49" charset="0"/>
              </a:rPr>
              <a:t>Filter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180">
                <a:cs typeface="Courier New" panose="02070309020205020404" pitchFamily="49" charset="0"/>
              </a:rPr>
              <a:t>Visualise the data with graphs</a:t>
            </a:r>
          </a:p>
          <a:p>
            <a:pPr marL="150874" lvl="1" indent="0">
              <a:buNone/>
            </a:pPr>
            <a:endParaRPr lang="en-GB" sz="2026"/>
          </a:p>
        </p:txBody>
      </p:sp>
    </p:spTree>
    <p:extLst>
      <p:ext uri="{BB962C8B-B14F-4D97-AF65-F5344CB8AC3E}">
        <p14:creationId xmlns:p14="http://schemas.microsoft.com/office/powerpoint/2010/main" val="12274995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2284</Words>
  <Application>Microsoft Office PowerPoint</Application>
  <PresentationFormat>On-screen Show (4:3)</PresentationFormat>
  <Paragraphs>360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Wingdings 3</vt:lpstr>
      <vt:lpstr>1_Office Theme</vt:lpstr>
      <vt:lpstr>Intro to R for Biologists Session 3 Data exploration in depth</vt:lpstr>
      <vt:lpstr>PowerPoint Presentation</vt:lpstr>
      <vt:lpstr>Loop functions</vt:lpstr>
      <vt:lpstr>PowerPoint Presentation</vt:lpstr>
      <vt:lpstr>PowerPoint Presentation</vt:lpstr>
      <vt:lpstr>PowerPoint Presentation</vt:lpstr>
      <vt:lpstr>Filtering data</vt:lpstr>
      <vt:lpstr>Logical operators</vt:lpstr>
      <vt:lpstr>Data exploration and cleaning</vt:lpstr>
      <vt:lpstr>A typical workflow</vt:lpstr>
      <vt:lpstr>A typical workflow – base R</vt:lpstr>
      <vt:lpstr>A typical workflow – data.table</vt:lpstr>
      <vt:lpstr>A typical workflow – dplyr</vt:lpstr>
      <vt:lpstr>Dplyr is part of the ‘Tidyverse’</vt:lpstr>
      <vt:lpstr>Arrange</vt:lpstr>
      <vt:lpstr>Select columns</vt:lpstr>
      <vt:lpstr>Filter</vt:lpstr>
      <vt:lpstr>Mutate</vt:lpstr>
      <vt:lpstr>Base R vs Dplyr syntax</vt:lpstr>
      <vt:lpstr>PowerPoint Presentation</vt:lpstr>
      <vt:lpstr>Summarise</vt:lpstr>
      <vt:lpstr>Useful functions for summarisation</vt:lpstr>
      <vt:lpstr>Group by one or more variables</vt:lpstr>
      <vt:lpstr>Explore it yourself</vt:lpstr>
      <vt:lpstr>Wide vs. Long data format</vt:lpstr>
      <vt:lpstr>Reshaping data with data.table</vt:lpstr>
      <vt:lpstr>Reshaping data - example</vt:lpstr>
      <vt:lpstr>Real dataset</vt:lpstr>
      <vt:lpstr>Data to explore - MSD</vt:lpstr>
      <vt:lpstr>PowerPoint Presentation</vt:lpstr>
      <vt:lpstr>Useful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 Rao</dc:creator>
  <cp:lastModifiedBy>Srinivasa Rao Rao</cp:lastModifiedBy>
  <cp:revision>15</cp:revision>
  <dcterms:created xsi:type="dcterms:W3CDTF">2021-01-19T14:20:30Z</dcterms:created>
  <dcterms:modified xsi:type="dcterms:W3CDTF">2021-04-19T20:14:51Z</dcterms:modified>
</cp:coreProperties>
</file>