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334" r:id="rId5"/>
    <p:sldId id="335" r:id="rId6"/>
    <p:sldId id="318" r:id="rId7"/>
    <p:sldId id="333" r:id="rId8"/>
    <p:sldId id="325" r:id="rId9"/>
    <p:sldId id="324" r:id="rId10"/>
    <p:sldId id="326" r:id="rId11"/>
    <p:sldId id="332" r:id="rId12"/>
    <p:sldId id="319" r:id="rId13"/>
    <p:sldId id="3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30177-CF3A-FD5A-9BB9-39EF8AADB61C}" v="791" dt="2021-02-03T09:14:20.509"/>
    <p1510:client id="{D5B6F0D6-D610-418D-AD88-DA3D3956665F}" v="5" dt="2021-02-03T00:30:5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Chelysheva" userId="S::paed0719@ox.ac.uk::70f20620-b1f4-4d22-9961-a1a562e80ae7" providerId="AD" clId="Web-{5A830177-CF3A-FD5A-9BB9-39EF8AADB61C}"/>
    <pc:docChg chg="addSld modSld">
      <pc:chgData name="Irina Chelysheva" userId="S::paed0719@ox.ac.uk::70f20620-b1f4-4d22-9961-a1a562e80ae7" providerId="AD" clId="Web-{5A830177-CF3A-FD5A-9BB9-39EF8AADB61C}" dt="2021-02-03T09:14:19.540" v="405" actId="20577"/>
      <pc:docMkLst>
        <pc:docMk/>
      </pc:docMkLst>
      <pc:sldChg chg="modSp">
        <pc:chgData name="Irina Chelysheva" userId="S::paed0719@ox.ac.uk::70f20620-b1f4-4d22-9961-a1a562e80ae7" providerId="AD" clId="Web-{5A830177-CF3A-FD5A-9BB9-39EF8AADB61C}" dt="2021-02-03T08:59:45.016" v="221" actId="14100"/>
        <pc:sldMkLst>
          <pc:docMk/>
          <pc:sldMk cId="2145461008" sldId="286"/>
        </pc:sldMkLst>
        <pc:spChg chg="mod">
          <ac:chgData name="Irina Chelysheva" userId="S::paed0719@ox.ac.uk::70f20620-b1f4-4d22-9961-a1a562e80ae7" providerId="AD" clId="Web-{5A830177-CF3A-FD5A-9BB9-39EF8AADB61C}" dt="2021-02-03T08:54:48.555" v="161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Irina Chelysheva" userId="S::paed0719@ox.ac.uk::70f20620-b1f4-4d22-9961-a1a562e80ae7" providerId="AD" clId="Web-{5A830177-CF3A-FD5A-9BB9-39EF8AADB61C}" dt="2021-02-03T08:59:45.016" v="221" actId="14100"/>
          <ac:spMkLst>
            <pc:docMk/>
            <pc:sldMk cId="2145461008" sldId="286"/>
            <ac:spMk id="6" creationId="{B2492802-8B0C-4827-9851-9AFF7EA821E8}"/>
          </ac:spMkLst>
        </pc:spChg>
      </pc:sldChg>
      <pc:sldChg chg="modSp new">
        <pc:chgData name="Irina Chelysheva" userId="S::paed0719@ox.ac.uk::70f20620-b1f4-4d22-9961-a1a562e80ae7" providerId="AD" clId="Web-{5A830177-CF3A-FD5A-9BB9-39EF8AADB61C}" dt="2021-02-03T09:11:19.160" v="343" actId="20577"/>
        <pc:sldMkLst>
          <pc:docMk/>
          <pc:sldMk cId="3593492743" sldId="334"/>
        </pc:sldMkLst>
        <pc:spChg chg="mod">
          <ac:chgData name="Irina Chelysheva" userId="S::paed0719@ox.ac.uk::70f20620-b1f4-4d22-9961-a1a562e80ae7" providerId="AD" clId="Web-{5A830177-CF3A-FD5A-9BB9-39EF8AADB61C}" dt="2021-02-03T09:01:04.502" v="229" actId="20577"/>
          <ac:spMkLst>
            <pc:docMk/>
            <pc:sldMk cId="3593492743" sldId="334"/>
            <ac:spMk id="2" creationId="{968D42E9-F3D4-4897-9B35-E67A1098C1AF}"/>
          </ac:spMkLst>
        </pc:spChg>
        <pc:spChg chg="mod">
          <ac:chgData name="Irina Chelysheva" userId="S::paed0719@ox.ac.uk::70f20620-b1f4-4d22-9961-a1a562e80ae7" providerId="AD" clId="Web-{5A830177-CF3A-FD5A-9BB9-39EF8AADB61C}" dt="2021-02-03T09:11:19.160" v="343" actId="20577"/>
          <ac:spMkLst>
            <pc:docMk/>
            <pc:sldMk cId="3593492743" sldId="334"/>
            <ac:spMk id="3" creationId="{85C459ED-18CE-422D-A430-EC7E76532863}"/>
          </ac:spMkLst>
        </pc:spChg>
      </pc:sldChg>
      <pc:sldChg chg="modSp add replId">
        <pc:chgData name="Irina Chelysheva" userId="S::paed0719@ox.ac.uk::70f20620-b1f4-4d22-9961-a1a562e80ae7" providerId="AD" clId="Web-{5A830177-CF3A-FD5A-9BB9-39EF8AADB61C}" dt="2021-02-03T09:14:19.540" v="405" actId="20577"/>
        <pc:sldMkLst>
          <pc:docMk/>
          <pc:sldMk cId="642583988" sldId="335"/>
        </pc:sldMkLst>
        <pc:spChg chg="mod">
          <ac:chgData name="Irina Chelysheva" userId="S::paed0719@ox.ac.uk::70f20620-b1f4-4d22-9961-a1a562e80ae7" providerId="AD" clId="Web-{5A830177-CF3A-FD5A-9BB9-39EF8AADB61C}" dt="2021-02-03T09:13:47.305" v="393" actId="20577"/>
          <ac:spMkLst>
            <pc:docMk/>
            <pc:sldMk cId="642583988" sldId="335"/>
            <ac:spMk id="2" creationId="{968D42E9-F3D4-4897-9B35-E67A1098C1AF}"/>
          </ac:spMkLst>
        </pc:spChg>
        <pc:spChg chg="mod">
          <ac:chgData name="Irina Chelysheva" userId="S::paed0719@ox.ac.uk::70f20620-b1f4-4d22-9961-a1a562e80ae7" providerId="AD" clId="Web-{5A830177-CF3A-FD5A-9BB9-39EF8AADB61C}" dt="2021-02-03T09:14:19.540" v="405" actId="20577"/>
          <ac:spMkLst>
            <pc:docMk/>
            <pc:sldMk cId="642583988" sldId="335"/>
            <ac:spMk id="3" creationId="{85C459ED-18CE-422D-A430-EC7E76532863}"/>
          </ac:spMkLst>
        </pc:spChg>
      </pc:sldChg>
    </pc:docChg>
  </pc:docChgLst>
  <pc:docChgLst>
    <pc:chgData name="Srinivasa Rao" userId="a6b54366-f13d-4292-8bb4-f06c50909b1e" providerId="ADAL" clId="{D5B6F0D6-D610-418D-AD88-DA3D3956665F}"/>
    <pc:docChg chg="undo custSel addSld delSld modSld sldOrd">
      <pc:chgData name="Srinivasa Rao" userId="a6b54366-f13d-4292-8bb4-f06c50909b1e" providerId="ADAL" clId="{D5B6F0D6-D610-418D-AD88-DA3D3956665F}" dt="2021-02-03T00:31:18.348" v="467" actId="20577"/>
      <pc:docMkLst>
        <pc:docMk/>
      </pc:docMkLst>
      <pc:sldChg chg="modSp mod">
        <pc:chgData name="Srinivasa Rao" userId="a6b54366-f13d-4292-8bb4-f06c50909b1e" providerId="ADAL" clId="{D5B6F0D6-D610-418D-AD88-DA3D3956665F}" dt="2021-02-02T17:54:22.153" v="278" actId="20577"/>
        <pc:sldMkLst>
          <pc:docMk/>
          <pc:sldMk cId="2766746266" sldId="256"/>
        </pc:sldMkLst>
        <pc:spChg chg="mod">
          <ac:chgData name="Srinivasa Rao" userId="a6b54366-f13d-4292-8bb4-f06c50909b1e" providerId="ADAL" clId="{D5B6F0D6-D610-418D-AD88-DA3D3956665F}" dt="2021-02-02T17:54:22.153" v="278" actId="20577"/>
          <ac:spMkLst>
            <pc:docMk/>
            <pc:sldMk cId="2766746266" sldId="256"/>
            <ac:spMk id="2" creationId="{00000000-0000-0000-0000-000000000000}"/>
          </ac:spMkLst>
        </pc:spChg>
        <pc:spChg chg="mod">
          <ac:chgData name="Srinivasa Rao" userId="a6b54366-f13d-4292-8bb4-f06c50909b1e" providerId="ADAL" clId="{D5B6F0D6-D610-418D-AD88-DA3D3956665F}" dt="2021-02-02T17:54:16.558" v="276" actId="20577"/>
          <ac:spMkLst>
            <pc:docMk/>
            <pc:sldMk cId="2766746266" sldId="256"/>
            <ac:spMk id="3" creationId="{00000000-0000-0000-0000-000000000000}"/>
          </ac:spMkLst>
        </pc:spChg>
      </pc:sldChg>
      <pc:sldChg chg="modSp mod">
        <pc:chgData name="Srinivasa Rao" userId="a6b54366-f13d-4292-8bb4-f06c50909b1e" providerId="ADAL" clId="{D5B6F0D6-D610-418D-AD88-DA3D3956665F}" dt="2021-02-02T17:54:01.941" v="274" actId="6549"/>
        <pc:sldMkLst>
          <pc:docMk/>
          <pc:sldMk cId="0" sldId="257"/>
        </pc:sldMkLst>
        <pc:spChg chg="mod">
          <ac:chgData name="Srinivasa Rao" userId="a6b54366-f13d-4292-8bb4-f06c50909b1e" providerId="ADAL" clId="{D5B6F0D6-D610-418D-AD88-DA3D3956665F}" dt="2021-02-02T17:54:01.941" v="274" actId="6549"/>
          <ac:spMkLst>
            <pc:docMk/>
            <pc:sldMk cId="0" sldId="257"/>
            <ac:spMk id="88" creationId="{00000000-0000-0000-0000-000000000000}"/>
          </ac:spMkLst>
        </pc:spChg>
      </pc:sldChg>
      <pc:sldChg chg="del">
        <pc:chgData name="Srinivasa Rao" userId="a6b54366-f13d-4292-8bb4-f06c50909b1e" providerId="ADAL" clId="{D5B6F0D6-D610-418D-AD88-DA3D3956665F}" dt="2021-02-02T17:46:59.589" v="2" actId="47"/>
        <pc:sldMkLst>
          <pc:docMk/>
          <pc:sldMk cId="3750145448" sldId="284"/>
        </pc:sldMkLst>
      </pc:sldChg>
      <pc:sldChg chg="modSp mod ord">
        <pc:chgData name="Srinivasa Rao" userId="a6b54366-f13d-4292-8bb4-f06c50909b1e" providerId="ADAL" clId="{D5B6F0D6-D610-418D-AD88-DA3D3956665F}" dt="2021-02-02T17:52:31.028" v="149" actId="20577"/>
        <pc:sldMkLst>
          <pc:docMk/>
          <pc:sldMk cId="2145461008" sldId="286"/>
        </pc:sldMkLst>
        <pc:spChg chg="mod">
          <ac:chgData name="Srinivasa Rao" userId="a6b54366-f13d-4292-8bb4-f06c50909b1e" providerId="ADAL" clId="{D5B6F0D6-D610-418D-AD88-DA3D3956665F}" dt="2021-02-02T17:52:31.028" v="149" actId="20577"/>
          <ac:spMkLst>
            <pc:docMk/>
            <pc:sldMk cId="2145461008" sldId="286"/>
            <ac:spMk id="2" creationId="{EC84C91D-5C9A-4516-BC67-968A5870A641}"/>
          </ac:spMkLst>
        </pc:spChg>
        <pc:spChg chg="mod">
          <ac:chgData name="Srinivasa Rao" userId="a6b54366-f13d-4292-8bb4-f06c50909b1e" providerId="ADAL" clId="{D5B6F0D6-D610-418D-AD88-DA3D3956665F}" dt="2021-02-02T17:52:17.895" v="144" actId="20577"/>
          <ac:spMkLst>
            <pc:docMk/>
            <pc:sldMk cId="2145461008" sldId="286"/>
            <ac:spMk id="6" creationId="{B2492802-8B0C-4827-9851-9AFF7EA821E8}"/>
          </ac:spMkLst>
        </pc:spChg>
      </pc:sldChg>
      <pc:sldChg chg="add del">
        <pc:chgData name="Srinivasa Rao" userId="a6b54366-f13d-4292-8bb4-f06c50909b1e" providerId="ADAL" clId="{D5B6F0D6-D610-418D-AD88-DA3D3956665F}" dt="2021-02-02T17:47:13.104" v="7" actId="47"/>
        <pc:sldMkLst>
          <pc:docMk/>
          <pc:sldMk cId="1619654325" sldId="318"/>
        </pc:sldMkLst>
      </pc:sldChg>
      <pc:sldChg chg="modSp mod">
        <pc:chgData name="Srinivasa Rao" userId="a6b54366-f13d-4292-8bb4-f06c50909b1e" providerId="ADAL" clId="{D5B6F0D6-D610-418D-AD88-DA3D3956665F}" dt="2021-02-03T00:31:18.348" v="467" actId="20577"/>
        <pc:sldMkLst>
          <pc:docMk/>
          <pc:sldMk cId="746994708" sldId="320"/>
        </pc:sldMkLst>
        <pc:spChg chg="mod">
          <ac:chgData name="Srinivasa Rao" userId="a6b54366-f13d-4292-8bb4-f06c50909b1e" providerId="ADAL" clId="{D5B6F0D6-D610-418D-AD88-DA3D3956665F}" dt="2021-02-03T00:31:18.348" v="467" actId="20577"/>
          <ac:spMkLst>
            <pc:docMk/>
            <pc:sldMk cId="746994708" sldId="320"/>
            <ac:spMk id="6" creationId="{B2492802-8B0C-4827-9851-9AFF7EA821E8}"/>
          </ac:spMkLst>
        </pc:spChg>
      </pc:sldChg>
      <pc:sldChg chg="del">
        <pc:chgData name="Srinivasa Rao" userId="a6b54366-f13d-4292-8bb4-f06c50909b1e" providerId="ADAL" clId="{D5B6F0D6-D610-418D-AD88-DA3D3956665F}" dt="2021-02-02T17:47:28.532" v="13" actId="47"/>
        <pc:sldMkLst>
          <pc:docMk/>
          <pc:sldMk cId="3185184452" sldId="321"/>
        </pc:sldMkLst>
      </pc:sldChg>
      <pc:sldChg chg="del">
        <pc:chgData name="Srinivasa Rao" userId="a6b54366-f13d-4292-8bb4-f06c50909b1e" providerId="ADAL" clId="{D5B6F0D6-D610-418D-AD88-DA3D3956665F}" dt="2021-02-02T17:46:58.393" v="0" actId="47"/>
        <pc:sldMkLst>
          <pc:docMk/>
          <pc:sldMk cId="3309408402" sldId="322"/>
        </pc:sldMkLst>
      </pc:sldChg>
      <pc:sldChg chg="del">
        <pc:chgData name="Srinivasa Rao" userId="a6b54366-f13d-4292-8bb4-f06c50909b1e" providerId="ADAL" clId="{D5B6F0D6-D610-418D-AD88-DA3D3956665F}" dt="2021-02-02T17:46:59.017" v="1" actId="47"/>
        <pc:sldMkLst>
          <pc:docMk/>
          <pc:sldMk cId="2227857100" sldId="323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3291020174" sldId="324"/>
        </pc:sldMkLst>
      </pc:sldChg>
      <pc:sldChg chg="del">
        <pc:chgData name="Srinivasa Rao" userId="a6b54366-f13d-4292-8bb4-f06c50909b1e" providerId="ADAL" clId="{D5B6F0D6-D610-418D-AD88-DA3D3956665F}" dt="2021-02-02T17:47:01.391" v="4" actId="47"/>
        <pc:sldMkLst>
          <pc:docMk/>
          <pc:sldMk cId="1001481338" sldId="325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1162857619" sldId="325"/>
        </pc:sldMkLst>
      </pc:sldChg>
      <pc:sldChg chg="modSp add mod">
        <pc:chgData name="Srinivasa Rao" userId="a6b54366-f13d-4292-8bb4-f06c50909b1e" providerId="ADAL" clId="{D5B6F0D6-D610-418D-AD88-DA3D3956665F}" dt="2021-02-03T00:24:51.868" v="281" actId="20577"/>
        <pc:sldMkLst>
          <pc:docMk/>
          <pc:sldMk cId="1353103760" sldId="326"/>
        </pc:sldMkLst>
        <pc:spChg chg="mod">
          <ac:chgData name="Srinivasa Rao" userId="a6b54366-f13d-4292-8bb4-f06c50909b1e" providerId="ADAL" clId="{D5B6F0D6-D610-418D-AD88-DA3D3956665F}" dt="2021-02-03T00:24:51.868" v="281" actId="20577"/>
          <ac:spMkLst>
            <pc:docMk/>
            <pc:sldMk cId="1353103760" sldId="326"/>
            <ac:spMk id="9" creationId="{2D4E0B56-A755-4465-A291-CEF09A3C302A}"/>
          </ac:spMkLst>
        </pc:spChg>
      </pc:sldChg>
      <pc:sldChg chg="del">
        <pc:chgData name="Srinivasa Rao" userId="a6b54366-f13d-4292-8bb4-f06c50909b1e" providerId="ADAL" clId="{D5B6F0D6-D610-418D-AD88-DA3D3956665F}" dt="2021-02-02T17:47:00.251" v="3" actId="47"/>
        <pc:sldMkLst>
          <pc:docMk/>
          <pc:sldMk cId="4241723738" sldId="326"/>
        </pc:sldMkLst>
      </pc:sldChg>
      <pc:sldChg chg="delSp modSp add del mod ord delAnim">
        <pc:chgData name="Srinivasa Rao" userId="a6b54366-f13d-4292-8bb4-f06c50909b1e" providerId="ADAL" clId="{D5B6F0D6-D610-418D-AD88-DA3D3956665F}" dt="2021-02-03T00:24:23.206" v="279" actId="47"/>
        <pc:sldMkLst>
          <pc:docMk/>
          <pc:sldMk cId="2167471675" sldId="327"/>
        </pc:sldMkLst>
        <pc:spChg chg="mod">
          <ac:chgData name="Srinivasa Rao" userId="a6b54366-f13d-4292-8bb4-f06c50909b1e" providerId="ADAL" clId="{D5B6F0D6-D610-418D-AD88-DA3D3956665F}" dt="2021-02-02T17:48:44.602" v="46" actId="20577"/>
          <ac:spMkLst>
            <pc:docMk/>
            <pc:sldMk cId="2167471675" sldId="327"/>
            <ac:spMk id="2" creationId="{EC84C91D-5C9A-4516-BC67-968A5870A641}"/>
          </ac:spMkLst>
        </pc:spChg>
        <pc:spChg chg="mod">
          <ac:chgData name="Srinivasa Rao" userId="a6b54366-f13d-4292-8bb4-f06c50909b1e" providerId="ADAL" clId="{D5B6F0D6-D610-418D-AD88-DA3D3956665F}" dt="2021-02-02T17:51:06.692" v="106" actId="13926"/>
          <ac:spMkLst>
            <pc:docMk/>
            <pc:sldMk cId="2167471675" sldId="327"/>
            <ac:spMk id="4" creationId="{BEC1BB68-67C4-4594-8396-DFDD4A4CA291}"/>
          </ac:spMkLst>
        </pc:spChg>
        <pc:spChg chg="mod">
          <ac:chgData name="Srinivasa Rao" userId="a6b54366-f13d-4292-8bb4-f06c50909b1e" providerId="ADAL" clId="{D5B6F0D6-D610-418D-AD88-DA3D3956665F}" dt="2021-02-02T17:50:06.959" v="79" actId="20577"/>
          <ac:spMkLst>
            <pc:docMk/>
            <pc:sldMk cId="2167471675" sldId="327"/>
            <ac:spMk id="6" creationId="{B2492802-8B0C-4827-9851-9AFF7EA821E8}"/>
          </ac:spMkLst>
        </pc:spChg>
        <pc:spChg chg="del">
          <ac:chgData name="Srinivasa Rao" userId="a6b54366-f13d-4292-8bb4-f06c50909b1e" providerId="ADAL" clId="{D5B6F0D6-D610-418D-AD88-DA3D3956665F}" dt="2021-02-02T17:49:49.473" v="75" actId="478"/>
          <ac:spMkLst>
            <pc:docMk/>
            <pc:sldMk cId="2167471675" sldId="327"/>
            <ac:spMk id="11" creationId="{42B0DDA8-DD31-4BF9-ACB5-F4CC3C977674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2" creationId="{AB65C581-AB79-45E8-BEB4-CF9FC97A8AB1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3" creationId="{EC395D62-24F5-464F-A4B5-4F36ACC4B0FE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5" creationId="{C295B03B-3452-4E14-B817-ED9213AC9DA3}"/>
          </ac:spMkLst>
        </pc:spChg>
        <pc:spChg chg="del">
          <ac:chgData name="Srinivasa Rao" userId="a6b54366-f13d-4292-8bb4-f06c50909b1e" providerId="ADAL" clId="{D5B6F0D6-D610-418D-AD88-DA3D3956665F}" dt="2021-02-02T17:50:11.835" v="80" actId="478"/>
          <ac:spMkLst>
            <pc:docMk/>
            <pc:sldMk cId="2167471675" sldId="327"/>
            <ac:spMk id="19" creationId="{61B9D33F-674D-4BA0-AF06-3F296A000270}"/>
          </ac:spMkLst>
        </pc:spChg>
        <pc:spChg chg="mod">
          <ac:chgData name="Srinivasa Rao" userId="a6b54366-f13d-4292-8bb4-f06c50909b1e" providerId="ADAL" clId="{D5B6F0D6-D610-418D-AD88-DA3D3956665F}" dt="2021-02-02T17:52:00.296" v="140" actId="20577"/>
          <ac:spMkLst>
            <pc:docMk/>
            <pc:sldMk cId="2167471675" sldId="327"/>
            <ac:spMk id="20" creationId="{B31EAA75-2691-4654-9C7E-8FCC9A93B828}"/>
          </ac:spMkLst>
        </pc:spChg>
        <pc:cxnChg chg="del">
          <ac:chgData name="Srinivasa Rao" userId="a6b54366-f13d-4292-8bb4-f06c50909b1e" providerId="ADAL" clId="{D5B6F0D6-D610-418D-AD88-DA3D3956665F}" dt="2021-02-02T17:50:11.835" v="80" actId="478"/>
          <ac:cxnSpMkLst>
            <pc:docMk/>
            <pc:sldMk cId="2167471675" sldId="327"/>
            <ac:cxnSpMk id="14" creationId="{0007879B-0DC1-410C-B67C-C57A84505A60}"/>
          </ac:cxnSpMkLst>
        </pc:cxnChg>
        <pc:cxnChg chg="del">
          <ac:chgData name="Srinivasa Rao" userId="a6b54366-f13d-4292-8bb4-f06c50909b1e" providerId="ADAL" clId="{D5B6F0D6-D610-418D-AD88-DA3D3956665F}" dt="2021-02-02T17:50:11.835" v="80" actId="478"/>
          <ac:cxnSpMkLst>
            <pc:docMk/>
            <pc:sldMk cId="2167471675" sldId="327"/>
            <ac:cxnSpMk id="17" creationId="{16F25264-DF23-40A6-9D72-3945F72CE54C}"/>
          </ac:cxnSpMkLst>
        </pc:cxnChg>
      </pc:sldChg>
      <pc:sldChg chg="del">
        <pc:chgData name="Srinivasa Rao" userId="a6b54366-f13d-4292-8bb4-f06c50909b1e" providerId="ADAL" clId="{D5B6F0D6-D610-418D-AD88-DA3D3956665F}" dt="2021-02-02T17:47:22.033" v="10" actId="47"/>
        <pc:sldMkLst>
          <pc:docMk/>
          <pc:sldMk cId="3482759336" sldId="328"/>
        </pc:sldMkLst>
      </pc:sldChg>
      <pc:sldChg chg="del">
        <pc:chgData name="Srinivasa Rao" userId="a6b54366-f13d-4292-8bb4-f06c50909b1e" providerId="ADAL" clId="{D5B6F0D6-D610-418D-AD88-DA3D3956665F}" dt="2021-02-02T17:47:24.918" v="11" actId="47"/>
        <pc:sldMkLst>
          <pc:docMk/>
          <pc:sldMk cId="4139986983" sldId="329"/>
        </pc:sldMkLst>
      </pc:sldChg>
      <pc:sldChg chg="del">
        <pc:chgData name="Srinivasa Rao" userId="a6b54366-f13d-4292-8bb4-f06c50909b1e" providerId="ADAL" clId="{D5B6F0D6-D610-418D-AD88-DA3D3956665F}" dt="2021-02-02T17:47:34.460" v="16" actId="47"/>
        <pc:sldMkLst>
          <pc:docMk/>
          <pc:sldMk cId="555669817" sldId="330"/>
        </pc:sldMkLst>
      </pc:sldChg>
      <pc:sldChg chg="del">
        <pc:chgData name="Srinivasa Rao" userId="a6b54366-f13d-4292-8bb4-f06c50909b1e" providerId="ADAL" clId="{D5B6F0D6-D610-418D-AD88-DA3D3956665F}" dt="2021-02-02T17:47:32.170" v="15" actId="47"/>
        <pc:sldMkLst>
          <pc:docMk/>
          <pc:sldMk cId="3184325209" sldId="331"/>
        </pc:sldMkLst>
      </pc:sldChg>
      <pc:sldChg chg="add">
        <pc:chgData name="Srinivasa Rao" userId="a6b54366-f13d-4292-8bb4-f06c50909b1e" providerId="ADAL" clId="{D5B6F0D6-D610-418D-AD88-DA3D3956665F}" dt="2021-02-03T00:24:26.097" v="280"/>
        <pc:sldMkLst>
          <pc:docMk/>
          <pc:sldMk cId="1302700400" sldId="333"/>
        </pc:sldMkLst>
      </pc:sldChg>
      <pc:sldChg chg="delSp modSp add del mod ord delAnim">
        <pc:chgData name="Srinivasa Rao" userId="a6b54366-f13d-4292-8bb4-f06c50909b1e" providerId="ADAL" clId="{D5B6F0D6-D610-418D-AD88-DA3D3956665F}" dt="2021-02-03T00:24:23.206" v="279" actId="47"/>
        <pc:sldMkLst>
          <pc:docMk/>
          <pc:sldMk cId="2525988094" sldId="333"/>
        </pc:sldMkLst>
        <pc:spChg chg="mod">
          <ac:chgData name="Srinivasa Rao" userId="a6b54366-f13d-4292-8bb4-f06c50909b1e" providerId="ADAL" clId="{D5B6F0D6-D610-418D-AD88-DA3D3956665F}" dt="2021-02-02T17:48:30.733" v="29" actId="20577"/>
          <ac:spMkLst>
            <pc:docMk/>
            <pc:sldMk cId="2525988094" sldId="333"/>
            <ac:spMk id="2" creationId="{EC84C91D-5C9A-4516-BC67-968A5870A641}"/>
          </ac:spMkLst>
        </pc:spChg>
        <pc:spChg chg="del">
          <ac:chgData name="Srinivasa Rao" userId="a6b54366-f13d-4292-8bb4-f06c50909b1e" providerId="ADAL" clId="{D5B6F0D6-D610-418D-AD88-DA3D3956665F}" dt="2021-02-02T17:49:13.890" v="51" actId="478"/>
          <ac:spMkLst>
            <pc:docMk/>
            <pc:sldMk cId="2525988094" sldId="333"/>
            <ac:spMk id="4" creationId="{BEC1BB68-67C4-4594-8396-DFDD4A4CA291}"/>
          </ac:spMkLst>
        </pc:spChg>
        <pc:spChg chg="mod">
          <ac:chgData name="Srinivasa Rao" userId="a6b54366-f13d-4292-8bb4-f06c50909b1e" providerId="ADAL" clId="{D5B6F0D6-D610-418D-AD88-DA3D3956665F}" dt="2021-02-02T17:49:40.229" v="74" actId="20577"/>
          <ac:spMkLst>
            <pc:docMk/>
            <pc:sldMk cId="2525988094" sldId="333"/>
            <ac:spMk id="6" creationId="{B2492802-8B0C-4827-9851-9AFF7EA821E8}"/>
          </ac:spMkLst>
        </pc:spChg>
        <pc:spChg chg="del">
          <ac:chgData name="Srinivasa Rao" userId="a6b54366-f13d-4292-8bb4-f06c50909b1e" providerId="ADAL" clId="{D5B6F0D6-D610-418D-AD88-DA3D3956665F}" dt="2021-02-02T17:49:09.316" v="50" actId="478"/>
          <ac:spMkLst>
            <pc:docMk/>
            <pc:sldMk cId="2525988094" sldId="333"/>
            <ac:spMk id="11" creationId="{42B0DDA8-DD31-4BF9-ACB5-F4CC3C977674}"/>
          </ac:spMkLst>
        </pc:spChg>
        <pc:spChg chg="del">
          <ac:chgData name="Srinivasa Rao" userId="a6b54366-f13d-4292-8bb4-f06c50909b1e" providerId="ADAL" clId="{D5B6F0D6-D610-418D-AD88-DA3D3956665F}" dt="2021-02-02T17:48:58.945" v="48" actId="478"/>
          <ac:spMkLst>
            <pc:docMk/>
            <pc:sldMk cId="2525988094" sldId="333"/>
            <ac:spMk id="12" creationId="{AB65C581-AB79-45E8-BEB4-CF9FC97A8AB1}"/>
          </ac:spMkLst>
        </pc:spChg>
        <pc:spChg chg="del">
          <ac:chgData name="Srinivasa Rao" userId="a6b54366-f13d-4292-8bb4-f06c50909b1e" providerId="ADAL" clId="{D5B6F0D6-D610-418D-AD88-DA3D3956665F}" dt="2021-02-02T17:48:54.532" v="47" actId="478"/>
          <ac:spMkLst>
            <pc:docMk/>
            <pc:sldMk cId="2525988094" sldId="333"/>
            <ac:spMk id="13" creationId="{EC395D62-24F5-464F-A4B5-4F36ACC4B0FE}"/>
          </ac:spMkLst>
        </pc:spChg>
        <pc:spChg chg="del">
          <ac:chgData name="Srinivasa Rao" userId="a6b54366-f13d-4292-8bb4-f06c50909b1e" providerId="ADAL" clId="{D5B6F0D6-D610-418D-AD88-DA3D3956665F}" dt="2021-02-02T17:49:03.841" v="49" actId="478"/>
          <ac:spMkLst>
            <pc:docMk/>
            <pc:sldMk cId="2525988094" sldId="333"/>
            <ac:spMk id="15" creationId="{C295B03B-3452-4E14-B817-ED9213AC9DA3}"/>
          </ac:spMkLst>
        </pc:spChg>
        <pc:spChg chg="del">
          <ac:chgData name="Srinivasa Rao" userId="a6b54366-f13d-4292-8bb4-f06c50909b1e" providerId="ADAL" clId="{D5B6F0D6-D610-418D-AD88-DA3D3956665F}" dt="2021-02-02T17:49:03.841" v="49" actId="478"/>
          <ac:spMkLst>
            <pc:docMk/>
            <pc:sldMk cId="2525988094" sldId="333"/>
            <ac:spMk id="19" creationId="{61B9D33F-674D-4BA0-AF06-3F296A000270}"/>
          </ac:spMkLst>
        </pc:spChg>
        <pc:spChg chg="mod">
          <ac:chgData name="Srinivasa Rao" userId="a6b54366-f13d-4292-8bb4-f06c50909b1e" providerId="ADAL" clId="{D5B6F0D6-D610-418D-AD88-DA3D3956665F}" dt="2021-02-02T17:49:25.871" v="59" actId="20577"/>
          <ac:spMkLst>
            <pc:docMk/>
            <pc:sldMk cId="2525988094" sldId="333"/>
            <ac:spMk id="20" creationId="{B31EAA75-2691-4654-9C7E-8FCC9A93B828}"/>
          </ac:spMkLst>
        </pc:spChg>
        <pc:cxnChg chg="del">
          <ac:chgData name="Srinivasa Rao" userId="a6b54366-f13d-4292-8bb4-f06c50909b1e" providerId="ADAL" clId="{D5B6F0D6-D610-418D-AD88-DA3D3956665F}" dt="2021-02-02T17:49:03.841" v="49" actId="478"/>
          <ac:cxnSpMkLst>
            <pc:docMk/>
            <pc:sldMk cId="2525988094" sldId="333"/>
            <ac:cxnSpMk id="14" creationId="{0007879B-0DC1-410C-B67C-C57A84505A60}"/>
          </ac:cxnSpMkLst>
        </pc:cxnChg>
        <pc:cxnChg chg="del">
          <ac:chgData name="Srinivasa Rao" userId="a6b54366-f13d-4292-8bb4-f06c50909b1e" providerId="ADAL" clId="{D5B6F0D6-D610-418D-AD88-DA3D3956665F}" dt="2021-02-02T17:49:03.841" v="49" actId="478"/>
          <ac:cxnSpMkLst>
            <pc:docMk/>
            <pc:sldMk cId="2525988094" sldId="333"/>
            <ac:cxnSpMk id="17" creationId="{16F25264-DF23-40A6-9D72-3945F72CE54C}"/>
          </ac:cxnSpMkLst>
        </pc:cxnChg>
      </pc:sldChg>
      <pc:sldChg chg="del">
        <pc:chgData name="Srinivasa Rao" userId="a6b54366-f13d-4292-8bb4-f06c50909b1e" providerId="ADAL" clId="{D5B6F0D6-D610-418D-AD88-DA3D3956665F}" dt="2021-02-02T17:47:30.646" v="14" actId="47"/>
        <pc:sldMkLst>
          <pc:docMk/>
          <pc:sldMk cId="2852608138" sldId="333"/>
        </pc:sldMkLst>
      </pc:sldChg>
      <pc:sldChg chg="del">
        <pc:chgData name="Srinivasa Rao" userId="a6b54366-f13d-4292-8bb4-f06c50909b1e" providerId="ADAL" clId="{D5B6F0D6-D610-418D-AD88-DA3D3956665F}" dt="2021-02-02T17:47:26.944" v="12" actId="47"/>
        <pc:sldMkLst>
          <pc:docMk/>
          <pc:sldMk cId="4204053926" sldId="334"/>
        </pc:sldMkLst>
      </pc:sldChg>
      <pc:sldChg chg="del">
        <pc:chgData name="Srinivasa Rao" userId="a6b54366-f13d-4292-8bb4-f06c50909b1e" providerId="ADAL" clId="{D5B6F0D6-D610-418D-AD88-DA3D3956665F}" dt="2021-02-02T17:47:20.206" v="9" actId="47"/>
        <pc:sldMkLst>
          <pc:docMk/>
          <pc:sldMk cId="3466693493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72" y="683992"/>
            <a:ext cx="822876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2002777"/>
            <a:ext cx="8228763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9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E14A-E53B-F74F-B5AA-37C2AC2703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D02C-F00C-C147-B3E1-E8592BF1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okergoo.github.io/ComplexHeatmap-reference/boo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Hvitfeldt/r-color-palet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Intro to R for Biologists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Session 5</a:t>
            </a:r>
            <a:br>
              <a:rPr lang="en-US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Data </a:t>
            </a:r>
            <a:r>
              <a:rPr lang="en-US" b="1" dirty="0" err="1">
                <a:ea typeface="+mj-lt"/>
                <a:cs typeface="+mj-lt"/>
              </a:rPr>
              <a:t>Visualisation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69" y="476644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Irina &amp; Rao</a:t>
            </a:r>
          </a:p>
          <a:p>
            <a:r>
              <a:rPr lang="en-US" dirty="0">
                <a:cs typeface="Calibri"/>
              </a:rPr>
              <a:t>05/05/2021</a:t>
            </a:r>
            <a:endParaRPr lang="en-US" dirty="0"/>
          </a:p>
          <a:p>
            <a:r>
              <a:rPr lang="en-US">
                <a:cs typeface="Calibri"/>
              </a:rPr>
              <a:t>Trinity </a:t>
            </a:r>
            <a:r>
              <a:rPr lang="en-US" dirty="0">
                <a:cs typeface="Calibri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76674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 dirty="0"/>
              <a:t>A lot of information can be conveyed!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17004-EE89-4B37-BC4C-80B74116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762"/>
            <a:ext cx="6698202" cy="5581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E0B56-A755-4465-A291-CEF09A3C302A}"/>
              </a:ext>
            </a:extLst>
          </p:cNvPr>
          <p:cNvSpPr txBox="1"/>
          <p:nvPr/>
        </p:nvSpPr>
        <p:spPr>
          <a:xfrm>
            <a:off x="6214341" y="6488265"/>
            <a:ext cx="2929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https://github.com/jokergoo/ComplexHeatmap</a:t>
            </a:r>
            <a:r>
              <a:rPr lang="en-GB" sz="1100" dirty="0"/>
              <a:t>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439666-2118-4485-BDB4-6DE846F6287F}"/>
              </a:ext>
            </a:extLst>
          </p:cNvPr>
          <p:cNvSpPr txBox="1">
            <a:spLocks/>
          </p:cNvSpPr>
          <p:nvPr/>
        </p:nvSpPr>
        <p:spPr>
          <a:xfrm>
            <a:off x="6698202" y="1091900"/>
            <a:ext cx="1922015" cy="3906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>
                <a:cs typeface="Calibri"/>
              </a:rPr>
              <a:t>A more complicated example with the Complex Heatmap package</a:t>
            </a:r>
            <a:endParaRPr lang="en-GB" sz="1700" dirty="0">
              <a:cs typeface="Calibri"/>
            </a:endParaRPr>
          </a:p>
          <a:p>
            <a:endParaRPr lang="en-GB" sz="1350" dirty="0">
              <a:cs typeface="Calibri"/>
            </a:endParaRPr>
          </a:p>
          <a:p>
            <a:pPr lvl="1"/>
            <a:endParaRPr lang="en-GB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1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1180F-7D7E-453B-86CE-C092E2107653}"/>
              </a:ext>
            </a:extLst>
          </p:cNvPr>
          <p:cNvSpPr txBox="1"/>
          <p:nvPr/>
        </p:nvSpPr>
        <p:spPr>
          <a:xfrm>
            <a:off x="443088" y="6121490"/>
            <a:ext cx="8483063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000" b="1">
                <a:latin typeface="Calibri"/>
              </a:rPr>
              <a:t>Address the tasks in breakout rooms!</a:t>
            </a:r>
            <a:endParaRPr lang="en-US" sz="4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53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Useful references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034541"/>
            <a:ext cx="8228763" cy="425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80" dirty="0">
                <a:cs typeface="Calibri"/>
                <a:hlinkClick r:id="rId2"/>
              </a:rPr>
              <a:t>https://github.com/EmilHvitfeldt/r-color-palettes</a:t>
            </a:r>
            <a:r>
              <a:rPr lang="en-GB" sz="2180" dirty="0">
                <a:cs typeface="Calibri"/>
              </a:rPr>
              <a:t> - a huge list of R palettes</a:t>
            </a:r>
          </a:p>
          <a:p>
            <a:r>
              <a:rPr lang="en-GB" sz="2180" dirty="0">
                <a:cs typeface="Calibri"/>
                <a:hlinkClick r:id="rId3"/>
              </a:rPr>
              <a:t>https://colorbrewer2.org/</a:t>
            </a:r>
            <a:r>
              <a:rPr lang="en-GB" sz="2180" dirty="0">
                <a:cs typeface="Calibri"/>
              </a:rPr>
              <a:t> - </a:t>
            </a:r>
            <a:r>
              <a:rPr lang="en-GB" sz="2180" dirty="0" err="1">
                <a:cs typeface="Calibri"/>
              </a:rPr>
              <a:t>RColorBrewer</a:t>
            </a:r>
            <a:r>
              <a:rPr lang="en-GB" sz="2180" dirty="0">
                <a:cs typeface="Calibri"/>
              </a:rPr>
              <a:t> package based on this tool by Cynthia Brewer</a:t>
            </a:r>
          </a:p>
          <a:p>
            <a:r>
              <a:rPr lang="en-GB" sz="2180" dirty="0">
                <a:cs typeface="Calibri"/>
                <a:hlinkClick r:id="rId4"/>
              </a:rPr>
              <a:t>https://jokergoo.github.io/ComplexHeatmap-reference/book/</a:t>
            </a:r>
            <a:r>
              <a:rPr lang="en-GB" sz="2180" dirty="0">
                <a:cs typeface="Calibri"/>
              </a:rPr>
              <a:t> - R package</a:t>
            </a:r>
            <a:r>
              <a:rPr lang="en-GB" sz="2180">
                <a:cs typeface="Calibri"/>
              </a:rPr>
              <a:t> to </a:t>
            </a:r>
            <a:r>
              <a:rPr lang="en-GB" sz="2180" dirty="0">
                <a:cs typeface="Calibri"/>
              </a:rPr>
              <a:t>produce Complex Heatmaps</a:t>
            </a:r>
            <a:endParaRPr lang="en-GB" sz="218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99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0218" y="1371528"/>
            <a:ext cx="3613992" cy="3452932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r" defTabSz="4147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54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1" b="0" i="0" u="none" strike="noStrike" kern="1200" cap="all" spc="-1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R for biologists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4969239" y="1371529"/>
            <a:ext cx="3659219" cy="4896106"/>
          </a:xfrm>
          <a:prstGeom prst="rect">
            <a:avLst/>
          </a:prstGeom>
        </p:spPr>
        <p:txBody>
          <a:bodyPr vert="horz" lIns="82944" tIns="41472" rIns="82944" bIns="41472" rtlCol="0" anchor="ctr">
            <a:normAutofit/>
          </a:bodyPr>
          <a:lstStyle/>
          <a:p>
            <a:pPr marL="0" marR="0" lvl="0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Visualisation</a:t>
            </a:r>
            <a:endParaRPr kumimoji="0" lang="en-US" sz="1600" b="1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lang="en-US" sz="1600" spc="-1" dirty="0">
                <a:latin typeface="Calibri"/>
                <a:cs typeface="Calibri"/>
              </a:rPr>
              <a:t>Plotting c</a:t>
            </a:r>
            <a:r>
              <a:rPr kumimoji="0" lang="en-US" sz="1600" spc="-1" dirty="0">
                <a:latin typeface="Calibri"/>
                <a:ea typeface="+mn-ea"/>
                <a:cs typeface="Calibri"/>
              </a:rPr>
              <a:t>ontinued from Session 4</a:t>
            </a:r>
          </a:p>
          <a:p>
            <a:pPr marL="457200" marR="0" lvl="1" indent="0" algn="l" defTabSz="4147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544"/>
              </a:spcAft>
              <a:buClr>
                <a:prstClr val="black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1600" spc="-1" dirty="0">
                <a:latin typeface="Calibri"/>
                <a:ea typeface="+mn-ea"/>
                <a:cs typeface="Calibri"/>
              </a:rPr>
              <a:t>Statistics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>
                <a:latin typeface="Calibri"/>
              </a:rPr>
              <a:t>Problem set from Session 4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Heatmaps</a:t>
            </a:r>
            <a:endParaRPr lang="en-US" sz="1600" b="0" i="0" u="none" strike="noStrike" kern="1200" cap="none" spc="-1" normalizeH="0" baseline="0" noProof="0" dirty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 err="1">
                <a:latin typeface="Calibri"/>
                <a:cs typeface="Calibri"/>
              </a:rPr>
              <a:t>Colours</a:t>
            </a:r>
            <a:endParaRPr lang="en-US" sz="1600" spc="-1" dirty="0">
              <a:latin typeface="Calibri"/>
              <a:cs typeface="Calibri"/>
            </a:endParaRPr>
          </a:p>
          <a:p>
            <a:pPr lvl="1" defTabSz="414726">
              <a:spcBef>
                <a:spcPct val="2000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panose="05040102010807070707" pitchFamily="18" charset="2"/>
              <a:buChar char=""/>
              <a:defRPr/>
            </a:pPr>
            <a:r>
              <a:rPr lang="en-US" sz="1600" spc="-1" dirty="0">
                <a:latin typeface="Calibri"/>
                <a:cs typeface="Calibri"/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cs typeface="Calibri"/>
              </a:rPr>
              <a:t>Basic statistics</a:t>
            </a:r>
            <a:endParaRPr lang="en-GB" b="1" dirty="0"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700194"/>
            <a:ext cx="8228763" cy="48651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000">
                <a:ea typeface="+mn-lt"/>
                <a:cs typeface="+mn-lt"/>
              </a:rPr>
              <a:t>Correlations – </a:t>
            </a:r>
            <a:r>
              <a:rPr lang="en-GB" sz="2000">
                <a:latin typeface="Courier New"/>
                <a:ea typeface="+mn-lt"/>
                <a:cs typeface="+mn-lt"/>
              </a:rPr>
              <a:t>cor(), cor.test()</a:t>
            </a:r>
          </a:p>
          <a:p>
            <a:r>
              <a:rPr lang="en-GB" sz="2000">
                <a:cs typeface="Calibri"/>
              </a:rPr>
              <a:t>T-test (parametric):</a:t>
            </a:r>
          </a:p>
          <a:p>
            <a:pPr>
              <a:buFont typeface="Courier New"/>
              <a:buChar char="o"/>
            </a:pPr>
            <a:r>
              <a:rPr lang="en-GB" sz="2000">
                <a:cs typeface="Calibri"/>
              </a:rPr>
              <a:t> Unpaired 2-group t-test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t.test(y~x) </a:t>
            </a:r>
            <a:r>
              <a:rPr lang="en-GB" sz="2000">
                <a:ea typeface="+mn-lt"/>
                <a:cs typeface="+mn-lt"/>
              </a:rPr>
              <a:t># where y is numeric and x is a binary factor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t.test(y1,y2)</a:t>
            </a:r>
            <a:r>
              <a:rPr lang="en-GB" sz="2000">
                <a:ea typeface="+mn-lt"/>
                <a:cs typeface="+mn-lt"/>
              </a:rPr>
              <a:t> # where y1 and y2 are numeric</a:t>
            </a:r>
          </a:p>
          <a:p>
            <a:pPr>
              <a:buFont typeface="Courier New"/>
              <a:buChar char="o"/>
            </a:pPr>
            <a:r>
              <a:rPr lang="en-GB" sz="2000">
                <a:ea typeface="+mn-lt"/>
                <a:cs typeface="+mn-lt"/>
              </a:rPr>
              <a:t>Paired 2-group t-test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t.test(y1,y2, paired=TRUE)</a:t>
            </a:r>
            <a:r>
              <a:rPr lang="en-GB" sz="2000">
                <a:ea typeface="+mn-lt"/>
                <a:cs typeface="+mn-lt"/>
              </a:rPr>
              <a:t> # where y1 &amp; y2 are numeric</a:t>
            </a:r>
            <a:endParaRPr lang="en-GB" sz="2000">
              <a:cs typeface="Calibri"/>
            </a:endParaRPr>
          </a:p>
          <a:p>
            <a:r>
              <a:rPr lang="en-GB" sz="2000">
                <a:cs typeface="Calibri"/>
              </a:rPr>
              <a:t>Non-parametric tests:</a:t>
            </a:r>
          </a:p>
          <a:p>
            <a:pPr>
              <a:buFont typeface="Courier New"/>
              <a:buChar char="o"/>
            </a:pPr>
            <a:r>
              <a:rPr lang="en-GB" sz="2000">
                <a:ea typeface="+mn-lt"/>
                <a:cs typeface="+mn-lt"/>
              </a:rPr>
              <a:t>Unpaired 2-group Mann-Whitney U Test 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wilcox.test(y~A) </a:t>
            </a:r>
            <a:r>
              <a:rPr lang="en-GB" sz="2000">
                <a:ea typeface="+mn-lt"/>
                <a:cs typeface="+mn-lt"/>
              </a:rPr>
              <a:t># where y is numeric and A is A binary factor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wilcox.test(y,x)</a:t>
            </a:r>
            <a:r>
              <a:rPr lang="en-GB" sz="2000">
                <a:ea typeface="+mn-lt"/>
                <a:cs typeface="+mn-lt"/>
              </a:rPr>
              <a:t> # where y and x are numeric</a:t>
            </a:r>
          </a:p>
          <a:p>
            <a:pPr>
              <a:buFont typeface="Courier New"/>
              <a:buChar char="o"/>
            </a:pPr>
            <a:r>
              <a:rPr lang="en-GB" sz="2000">
                <a:cs typeface="Calibri"/>
              </a:rPr>
              <a:t>Paired </a:t>
            </a:r>
            <a:r>
              <a:rPr lang="en-GB" sz="2000">
                <a:ea typeface="+mn-lt"/>
                <a:cs typeface="+mn-lt"/>
              </a:rPr>
              <a:t>2-group Wilcoxon Signed Rank Test</a:t>
            </a: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wilcox.test(y1,y2, paired=TRUE) </a:t>
            </a:r>
            <a:r>
              <a:rPr lang="en-GB" sz="2000">
                <a:ea typeface="+mn-lt"/>
                <a:cs typeface="+mn-lt"/>
              </a:rPr>
              <a:t># where y1 and y2 are numeric</a:t>
            </a:r>
          </a:p>
          <a:p>
            <a:r>
              <a:rPr lang="en-GB" sz="2000">
                <a:ea typeface="+mn-lt"/>
                <a:cs typeface="+mn-lt"/>
              </a:rPr>
              <a:t>More than 2 groups - analysis of variance (ANOVA, parametric)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latin typeface="Courier New"/>
                <a:ea typeface="+mn-lt"/>
                <a:cs typeface="+mn-lt"/>
              </a:rPr>
              <a:t>aov(), anova()</a:t>
            </a:r>
            <a:endParaRPr lang="en-GB" sz="2000" dirty="0">
              <a:latin typeface="Courier New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4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42E9-F3D4-4897-9B35-E67A109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Adding statistics to the plots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59ED-18CE-422D-A430-EC7E765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urier New"/>
                <a:cs typeface="Calibri"/>
              </a:rPr>
              <a:t>library</a:t>
            </a:r>
            <a:r>
              <a:rPr lang="en-GB" sz="2400" b="1">
                <a:latin typeface="Courier New"/>
                <a:cs typeface="Calibri"/>
              </a:rPr>
              <a:t>(</a:t>
            </a:r>
            <a:r>
              <a:rPr lang="en-GB" sz="2400" b="1">
                <a:latin typeface="Courier New"/>
                <a:ea typeface="+mn-lt"/>
                <a:cs typeface="+mn-lt"/>
              </a:rPr>
              <a:t>ggpubr)</a:t>
            </a:r>
          </a:p>
          <a:p>
            <a:r>
              <a:rPr lang="en-GB" sz="2400">
                <a:ea typeface="+mn-lt"/>
                <a:cs typeface="+mn-lt"/>
              </a:rPr>
              <a:t>Perform the test</a:t>
            </a:r>
            <a:endParaRPr lang="en-GB" sz="2400" dirty="0">
              <a:ea typeface="+mn-lt"/>
              <a:cs typeface="+mn-lt"/>
            </a:endParaRPr>
          </a:p>
          <a:p>
            <a:pPr algn="just">
              <a:buNone/>
            </a:pPr>
            <a:r>
              <a:rPr lang="en-GB" sz="2400" b="1" dirty="0">
                <a:latin typeface="Courier New"/>
                <a:ea typeface="+mn-lt"/>
                <a:cs typeface="+mn-lt"/>
              </a:rPr>
              <a:t>compare_means</a:t>
            </a:r>
            <a:r>
              <a:rPr lang="en-GB" sz="2400" dirty="0">
                <a:latin typeface="Courier New"/>
                <a:ea typeface="+mn-lt"/>
                <a:cs typeface="+mn-lt"/>
              </a:rPr>
              <a:t>(formula, data, method = "wilcox.test", paired = FALSE, group.by = NULL, ref.group = NULL, </a:t>
            </a:r>
            <a:r>
              <a:rPr lang="en-GB" sz="2400" b="1">
                <a:latin typeface="Courier New"/>
                <a:ea typeface="+mn-lt"/>
                <a:cs typeface="+mn-lt"/>
              </a:rPr>
              <a:t>...</a:t>
            </a:r>
            <a:r>
              <a:rPr lang="en-GB" sz="2400">
                <a:latin typeface="Courier New"/>
                <a:ea typeface="+mn-lt"/>
                <a:cs typeface="+mn-lt"/>
              </a:rPr>
              <a:t>)</a:t>
            </a:r>
            <a:endParaRPr lang="en-GB" sz="2400">
              <a:latin typeface="Courier New"/>
            </a:endParaRPr>
          </a:p>
          <a:p>
            <a:pPr marL="0" indent="0">
              <a:buNone/>
            </a:pPr>
            <a:r>
              <a:rPr lang="en-GB" sz="2400">
                <a:cs typeface="Calibri"/>
              </a:rPr>
              <a:t>*method = "t.test", "anova"</a:t>
            </a:r>
            <a:endParaRPr lang="en-GB" sz="2800">
              <a:cs typeface="Calibri"/>
            </a:endParaRPr>
          </a:p>
          <a:p>
            <a:r>
              <a:rPr lang="en-GB" sz="2400">
                <a:latin typeface="Calibri"/>
                <a:ea typeface="+mn-lt"/>
                <a:cs typeface="+mn-lt"/>
              </a:rPr>
              <a:t>Or just add the significance levels to the plot</a:t>
            </a:r>
            <a:endParaRPr lang="en-GB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>
                <a:latin typeface="Courier New"/>
                <a:ea typeface="+mn-lt"/>
                <a:cs typeface="+mn-lt"/>
              </a:rPr>
              <a:t>stat_compare_means</a:t>
            </a:r>
            <a:r>
              <a:rPr lang="en-GB" sz="2400">
                <a:latin typeface="Courier New"/>
                <a:ea typeface="+mn-lt"/>
                <a:cs typeface="+mn-lt"/>
              </a:rPr>
              <a:t>(mapping = NULL, comparisons = NULL, hide.ns = FALSE, label = NULL, label.x = NULL, label.y = NULL, </a:t>
            </a:r>
            <a:r>
              <a:rPr lang="en-GB" sz="2400" b="1">
                <a:latin typeface="Courier New"/>
                <a:ea typeface="+mn-lt"/>
                <a:cs typeface="+mn-lt"/>
              </a:rPr>
              <a:t>...</a:t>
            </a:r>
            <a:r>
              <a:rPr lang="en-GB" sz="2400">
                <a:latin typeface="Courier New"/>
                <a:ea typeface="+mn-lt"/>
                <a:cs typeface="+mn-lt"/>
              </a:rPr>
              <a:t>)</a:t>
            </a:r>
            <a:endParaRPr lang="en-GB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42E9-F3D4-4897-9B35-E67A109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Adding statistics to the plots - </a:t>
            </a:r>
            <a:r>
              <a:rPr lang="en-GB">
                <a:cs typeface="Calibri"/>
              </a:rPr>
              <a:t>alternatively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59ED-18CE-422D-A430-EC7E7653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Courier New"/>
                <a:cs typeface="Calibri"/>
              </a:rPr>
              <a:t>library</a:t>
            </a:r>
            <a:r>
              <a:rPr lang="en-GB" sz="2400" b="1">
                <a:latin typeface="Courier New"/>
                <a:cs typeface="Calibri"/>
              </a:rPr>
              <a:t>(</a:t>
            </a:r>
            <a:r>
              <a:rPr lang="en-GB" sz="2400" b="1">
                <a:latin typeface="Courier New"/>
                <a:ea typeface="+mn-lt"/>
                <a:cs typeface="+mn-lt"/>
              </a:rPr>
              <a:t>ggsignif)</a:t>
            </a:r>
            <a:endParaRPr lang="en-GB"/>
          </a:p>
          <a:p>
            <a:pPr marL="0" indent="0">
              <a:buNone/>
            </a:pPr>
            <a:r>
              <a:rPr lang="en-GB" sz="2400" b="1" dirty="0">
                <a:latin typeface="Courier New"/>
                <a:ea typeface="+mn-lt"/>
                <a:cs typeface="+mn-lt"/>
              </a:rPr>
              <a:t>stat_signif</a:t>
            </a:r>
            <a:r>
              <a:rPr lang="en-GB" sz="2400" dirty="0">
                <a:latin typeface="Courier New"/>
                <a:ea typeface="+mn-lt"/>
                <a:cs typeface="+mn-lt"/>
              </a:rPr>
              <a:t>(mapping = NULL, data = NULL, position = "identity", na.rm = FALSE, show.legend = NA, inherit.aes = TRUE, comparisons = NULL, test = "wilcox.test", </a:t>
            </a:r>
            <a:r>
              <a:rPr lang="en-GB" sz="2400">
                <a:latin typeface="Courier New"/>
                <a:ea typeface="+mn-lt"/>
                <a:cs typeface="+mn-lt"/>
              </a:rPr>
              <a:t>test.args = NULL, annotations = NULL, map_signif_level = FALSE ...)</a:t>
            </a:r>
            <a:r>
              <a:rPr lang="en-GB" sz="2400" dirty="0">
                <a:latin typeface="Courier New"/>
                <a:ea typeface="+mn-lt"/>
                <a:cs typeface="+mn-lt"/>
              </a:rPr>
              <a:t>
</a:t>
            </a:r>
            <a:br>
              <a:rPr lang="en-GB" sz="2400" dirty="0">
                <a:latin typeface="Courier New"/>
                <a:ea typeface="+mn-lt"/>
                <a:cs typeface="+mn-lt"/>
              </a:rPr>
            </a:br>
            <a:r>
              <a:rPr lang="en-GB" sz="2400" dirty="0">
                <a:latin typeface="Courier New"/>
                <a:ea typeface="+mn-lt"/>
                <a:cs typeface="+mn-lt"/>
              </a:rPr>
              <a:t>map_signif_level = c("***"=0.001, "**"=0.01, "*"=0.05)</a:t>
            </a:r>
          </a:p>
          <a:p>
            <a:pPr marL="0" indent="0">
              <a:buNone/>
            </a:pP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5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5FB54-7145-41A4-B7AC-80E889E6930E}"/>
              </a:ext>
            </a:extLst>
          </p:cNvPr>
          <p:cNvSpPr txBox="1"/>
          <p:nvPr/>
        </p:nvSpPr>
        <p:spPr>
          <a:xfrm>
            <a:off x="912816" y="2222765"/>
            <a:ext cx="3519626" cy="241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explore practically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5400" b="1">
              <a:latin typeface="Calibri"/>
              <a:cs typeface="Calibri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851518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Graphic 5" descr="Cmd Terminal outline">
            <a:extLst>
              <a:ext uri="{FF2B5EF4-FFF2-40B4-BE49-F238E27FC236}">
                <a16:creationId xmlns:a16="http://schemas.microsoft.com/office/drawing/2014/main" id="{B5C9A296-4AD9-4D40-87ED-1242EE6E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84811" y="2340950"/>
            <a:ext cx="2746373" cy="2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 dirty="0"/>
              <a:t>Colours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1260630"/>
            <a:ext cx="8163045" cy="7123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150" dirty="0">
                <a:cs typeface="Calibri"/>
              </a:rPr>
              <a:t>Represented as named colours (e.g. “red”, “</a:t>
            </a:r>
            <a:r>
              <a:rPr lang="en-GB" sz="2150" dirty="0" err="1">
                <a:cs typeface="Calibri"/>
              </a:rPr>
              <a:t>mediumspringgreen</a:t>
            </a:r>
            <a:r>
              <a:rPr lang="en-GB" sz="2150" dirty="0">
                <a:cs typeface="Calibri"/>
              </a:rPr>
              <a:t>”) or hexadecimal code (e.g. “#FF0000FF”, “#00FA9AFF”)</a:t>
            </a:r>
            <a:endParaRPr lang="en-GB" sz="175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6577A-C26F-435B-8E72-EF20458C7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" t="2884" r="3107" b="2792"/>
          <a:stretch/>
        </p:blipFill>
        <p:spPr>
          <a:xfrm>
            <a:off x="-447" y="1972979"/>
            <a:ext cx="9144000" cy="48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887B2-D4DB-4A92-8C55-35B75FAA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t="11004" r="6079" b="12622"/>
          <a:stretch/>
        </p:blipFill>
        <p:spPr>
          <a:xfrm>
            <a:off x="128726" y="1613879"/>
            <a:ext cx="7395099" cy="5244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9284"/>
            <a:ext cx="8228763" cy="1144631"/>
          </a:xfrm>
        </p:spPr>
        <p:txBody>
          <a:bodyPr/>
          <a:lstStyle/>
          <a:p>
            <a:r>
              <a:rPr lang="en-GB" b="1" dirty="0"/>
              <a:t>Colours in 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364" y="951200"/>
            <a:ext cx="3116062" cy="32847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150" dirty="0">
                <a:cs typeface="Calibri"/>
              </a:rPr>
              <a:t>Palettes – a set of colours that can be used together</a:t>
            </a:r>
          </a:p>
          <a:p>
            <a:r>
              <a:rPr lang="en-GB" sz="2150" dirty="0" err="1">
                <a:cs typeface="Calibri"/>
              </a:rPr>
              <a:t>RColorBrewer</a:t>
            </a:r>
            <a:r>
              <a:rPr lang="en-GB" sz="2150" dirty="0">
                <a:cs typeface="Calibri"/>
              </a:rPr>
              <a:t> package</a:t>
            </a:r>
          </a:p>
          <a:p>
            <a:pPr lvl="1"/>
            <a:r>
              <a:rPr lang="en-GB" sz="2000" dirty="0">
                <a:cs typeface="Calibri"/>
              </a:rPr>
              <a:t>Sequential</a:t>
            </a:r>
          </a:p>
          <a:p>
            <a:pPr lvl="1"/>
            <a:r>
              <a:rPr lang="en-GB" sz="2000" dirty="0">
                <a:cs typeface="Calibri"/>
              </a:rPr>
              <a:t>Qualitative</a:t>
            </a:r>
          </a:p>
          <a:p>
            <a:pPr lvl="1"/>
            <a:r>
              <a:rPr lang="en-GB" sz="2000" dirty="0">
                <a:cs typeface="Calibri"/>
              </a:rPr>
              <a:t>Diverging</a:t>
            </a:r>
          </a:p>
          <a:p>
            <a:r>
              <a:rPr lang="en-GB" sz="2150" dirty="0">
                <a:cs typeface="Calibri"/>
                <a:hlinkClick r:id="rId3"/>
              </a:rPr>
              <a:t>https://github.com/EmilHvitfeldt/r-color-palettes</a:t>
            </a:r>
            <a:r>
              <a:rPr lang="en-GB" sz="2150" dirty="0">
                <a:cs typeface="Calibri"/>
              </a:rPr>
              <a:t> for a huge list of palettes and the packages they come in</a:t>
            </a:r>
          </a:p>
        </p:txBody>
      </p:sp>
    </p:spTree>
    <p:extLst>
      <p:ext uri="{BB962C8B-B14F-4D97-AF65-F5344CB8AC3E}">
        <p14:creationId xmlns:p14="http://schemas.microsoft.com/office/powerpoint/2010/main" val="11628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72" y="403"/>
            <a:ext cx="8228763" cy="1144631"/>
          </a:xfrm>
        </p:spPr>
        <p:txBody>
          <a:bodyPr/>
          <a:lstStyle/>
          <a:p>
            <a:r>
              <a:rPr lang="en-GB" b="1" dirty="0"/>
              <a:t>Heatmaps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20BC00-0035-4264-86D5-2883AA26DB5D}"/>
              </a:ext>
            </a:extLst>
          </p:cNvPr>
          <p:cNvSpPr txBox="1">
            <a:spLocks/>
          </p:cNvSpPr>
          <p:nvPr/>
        </p:nvSpPr>
        <p:spPr>
          <a:xfrm>
            <a:off x="457172" y="1091901"/>
            <a:ext cx="8163045" cy="100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>
                <a:cs typeface="Calibri"/>
              </a:rPr>
              <a:t>Useful for displaying multidimensional data</a:t>
            </a:r>
          </a:p>
          <a:p>
            <a:pPr lvl="1"/>
            <a:r>
              <a:rPr lang="en-GB" sz="1700" dirty="0">
                <a:cs typeface="Calibri"/>
              </a:rPr>
              <a:t>A number of parameters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heatmap.2()</a:t>
            </a:r>
            <a:r>
              <a:rPr lang="en-GB" sz="1700" dirty="0">
                <a:cs typeface="Courier New" panose="02070309020205020404" pitchFamily="49" charset="0"/>
              </a:rPr>
              <a:t> </a:t>
            </a:r>
            <a:r>
              <a:rPr lang="en-GB" sz="1700" dirty="0">
                <a:cs typeface="Calibri"/>
              </a:rPr>
              <a:t>function from the </a:t>
            </a:r>
            <a:r>
              <a:rPr lang="en-GB" sz="1700" dirty="0" err="1">
                <a:cs typeface="Calibri"/>
              </a:rPr>
              <a:t>gplots</a:t>
            </a:r>
            <a:r>
              <a:rPr lang="en-GB" sz="1700" dirty="0">
                <a:cs typeface="Calibri"/>
              </a:rPr>
              <a:t> package</a:t>
            </a:r>
          </a:p>
          <a:p>
            <a:endParaRPr lang="en-GB" sz="1350" dirty="0">
              <a:cs typeface="Calibri"/>
            </a:endParaRPr>
          </a:p>
          <a:p>
            <a:pPr lvl="1"/>
            <a:endParaRPr lang="en-GB" sz="175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8FE05-9D5A-41BF-86FC-40FFBC86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47" y="2148396"/>
            <a:ext cx="4008296" cy="43632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6C8C1-FB1F-4C24-8302-A7F511C91223}"/>
              </a:ext>
            </a:extLst>
          </p:cNvPr>
          <p:cNvSpPr/>
          <p:nvPr/>
        </p:nvSpPr>
        <p:spPr>
          <a:xfrm>
            <a:off x="4314548" y="3302492"/>
            <a:ext cx="3417902" cy="213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0B818C-20A6-4088-802A-22E616E6ED73}"/>
              </a:ext>
            </a:extLst>
          </p:cNvPr>
          <p:cNvSpPr/>
          <p:nvPr/>
        </p:nvSpPr>
        <p:spPr>
          <a:xfrm>
            <a:off x="4314548" y="2148395"/>
            <a:ext cx="3417902" cy="11540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1D6BC2-EC7B-4B05-8118-A7F36D698CA7}"/>
              </a:ext>
            </a:extLst>
          </p:cNvPr>
          <p:cNvSpPr/>
          <p:nvPr/>
        </p:nvSpPr>
        <p:spPr>
          <a:xfrm>
            <a:off x="4314548" y="6298607"/>
            <a:ext cx="3417902" cy="213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80F95B-0A0D-43FF-AB37-C0B049BA8F75}"/>
              </a:ext>
            </a:extLst>
          </p:cNvPr>
          <p:cNvSpPr/>
          <p:nvPr/>
        </p:nvSpPr>
        <p:spPr>
          <a:xfrm>
            <a:off x="7732450" y="3515555"/>
            <a:ext cx="590394" cy="27830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578B9-CFB2-4327-9655-05CE0639EDD3}"/>
              </a:ext>
            </a:extLst>
          </p:cNvPr>
          <p:cNvSpPr/>
          <p:nvPr/>
        </p:nvSpPr>
        <p:spPr>
          <a:xfrm>
            <a:off x="7290742" y="2148397"/>
            <a:ext cx="1032102" cy="8877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65227-96A1-478A-99B4-E017E7B7D228}"/>
              </a:ext>
            </a:extLst>
          </p:cNvPr>
          <p:cNvSpPr txBox="1"/>
          <p:nvPr/>
        </p:nvSpPr>
        <p:spPr>
          <a:xfrm>
            <a:off x="457172" y="3026312"/>
            <a:ext cx="23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Additional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AB3431-750E-4C20-AEBE-392942ACAA55}"/>
              </a:ext>
            </a:extLst>
          </p:cNvPr>
          <p:cNvSpPr txBox="1"/>
          <p:nvPr/>
        </p:nvSpPr>
        <p:spPr>
          <a:xfrm>
            <a:off x="1402672" y="6142339"/>
            <a:ext cx="198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Column annotation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C5546-D51C-4235-BD62-CAE5E715A20C}"/>
              </a:ext>
            </a:extLst>
          </p:cNvPr>
          <p:cNvSpPr txBox="1"/>
          <p:nvPr/>
        </p:nvSpPr>
        <p:spPr>
          <a:xfrm>
            <a:off x="3288729" y="4537748"/>
            <a:ext cx="9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Colours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4F583-AC59-4262-AC95-7C0F8FF75A73}"/>
              </a:ext>
            </a:extLst>
          </p:cNvPr>
          <p:cNvSpPr txBox="1"/>
          <p:nvPr/>
        </p:nvSpPr>
        <p:spPr>
          <a:xfrm>
            <a:off x="555941" y="2310355"/>
            <a:ext cx="23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Hierarchical clustering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008953-014F-4585-B0E7-277CFB908D94}"/>
              </a:ext>
            </a:extLst>
          </p:cNvPr>
          <p:cNvSpPr txBox="1"/>
          <p:nvPr/>
        </p:nvSpPr>
        <p:spPr>
          <a:xfrm>
            <a:off x="7466118" y="1484337"/>
            <a:ext cx="115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15A05F-D86D-4FB5-85A3-B55DD2B46F41}"/>
              </a:ext>
            </a:extLst>
          </p:cNvPr>
          <p:cNvSpPr txBox="1"/>
          <p:nvPr/>
        </p:nvSpPr>
        <p:spPr>
          <a:xfrm>
            <a:off x="1402672" y="5412704"/>
            <a:ext cx="188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Row annotation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F169C-CF3B-4511-AA65-0C8912B18E4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795350" y="3210978"/>
            <a:ext cx="1519198" cy="19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D9651C-D980-4679-9E26-8083B4AF91C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4208014" y="4722414"/>
            <a:ext cx="1233998" cy="138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2157B4-B2B6-4734-B813-E42C98148BA0}"/>
              </a:ext>
            </a:extLst>
          </p:cNvPr>
          <p:cNvCxnSpPr>
            <a:cxnSpLocks/>
            <a:stCxn id="24" idx="1"/>
            <a:endCxn id="34" idx="3"/>
          </p:cNvCxnSpPr>
          <p:nvPr/>
        </p:nvCxnSpPr>
        <p:spPr>
          <a:xfrm flipH="1" flipV="1">
            <a:off x="2894119" y="2495021"/>
            <a:ext cx="1420429" cy="23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C0D7D3-68FA-4B1F-AEA7-976EA7DC9F61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V="1">
            <a:off x="7806793" y="1853669"/>
            <a:ext cx="236375" cy="29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6EC157-D2EF-406F-BE28-F016F520E358}"/>
              </a:ext>
            </a:extLst>
          </p:cNvPr>
          <p:cNvCxnSpPr>
            <a:cxnSpLocks/>
            <a:stCxn id="28" idx="1"/>
            <a:endCxn id="37" idx="3"/>
          </p:cNvCxnSpPr>
          <p:nvPr/>
        </p:nvCxnSpPr>
        <p:spPr>
          <a:xfrm flipH="1">
            <a:off x="3288729" y="4907081"/>
            <a:ext cx="4443721" cy="690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7EF2A5-CCDD-4C5C-B20B-C575D762A193}"/>
              </a:ext>
            </a:extLst>
          </p:cNvPr>
          <p:cNvCxnSpPr>
            <a:cxnSpLocks/>
            <a:stCxn id="27" idx="1"/>
            <a:endCxn id="32" idx="3"/>
          </p:cNvCxnSpPr>
          <p:nvPr/>
        </p:nvCxnSpPr>
        <p:spPr>
          <a:xfrm flipH="1" flipV="1">
            <a:off x="3386803" y="6327005"/>
            <a:ext cx="927745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01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588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 3</vt:lpstr>
      <vt:lpstr>1_Office Theme</vt:lpstr>
      <vt:lpstr>Intro to R for Biologists Session 5 Data Visualisation</vt:lpstr>
      <vt:lpstr>PowerPoint Presentation</vt:lpstr>
      <vt:lpstr>Basic statistics</vt:lpstr>
      <vt:lpstr>Adding statistics to the plots</vt:lpstr>
      <vt:lpstr>Adding statistics to the plots - alternatively</vt:lpstr>
      <vt:lpstr>PowerPoint Presentation</vt:lpstr>
      <vt:lpstr>Colours in R</vt:lpstr>
      <vt:lpstr>Colours in R</vt:lpstr>
      <vt:lpstr>Heatmaps</vt:lpstr>
      <vt:lpstr>A lot of information can be conveyed!</vt:lpstr>
      <vt:lpstr>PowerPoint Presentation</vt:lpstr>
      <vt:lpstr>PowerPoint Presentation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107</cp:revision>
  <dcterms:created xsi:type="dcterms:W3CDTF">2021-01-19T14:20:30Z</dcterms:created>
  <dcterms:modified xsi:type="dcterms:W3CDTF">2021-04-19T20:16:00Z</dcterms:modified>
</cp:coreProperties>
</file>