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854E-BF3B-4C1C-BA07-A149810E5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5FAFD-C7FE-4517-A16C-2ACF83AF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3AF5-4BD7-4F9B-AA40-69816076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2B68-ED6E-430B-8C21-2180BADF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21BE-7B39-4800-B2C3-2C1CC724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AE96-0209-48D9-A6C1-87365EE2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96103-4EA1-4D3F-8A80-519CBB58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3FB9-36AE-4695-AC80-A3F6148B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8F8E-477F-41E9-B750-CA4CEB12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85B1-F405-40D4-80F5-7BFE3953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6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47759-2911-46EE-9BED-501121C87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5697-4205-4555-9535-38BCB57A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EE5E-B768-4C6F-93A8-C853E212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EC8C-35AA-4057-9D07-B5CB9D54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978A-59FF-4402-8DB3-783D7857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CFA1-A8E6-44E0-8648-3AFBBD1C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CD39-6667-442C-BF3C-570F9730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29CD-CF59-4F7D-A9C5-B3715C4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E6B57-AAB0-4B92-B2B2-5573AC1F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607A-1F14-496A-BBB7-08889B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38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F82A-3200-4E5B-B3C1-8860AF4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2259-3AA0-42AA-9A04-581EB62E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A797-88D5-4DA8-89EA-F2408836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202D-C474-4A77-9A74-874036E3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99BB-9B32-4376-9386-F7A3A36D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9741-9169-415B-9E4F-6989C957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F8D-9D73-4B2D-BD5D-86E7D4BD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65CC5-1800-425D-B5C1-2F95834EB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42AF-D972-410B-A71D-9C6BE81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C4C45-AA72-46DF-870C-B5D74620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23B2-A3FD-4656-8BCF-ADD0C01C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4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E9E5-FA7D-4229-8524-D8C00B07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2282-9A30-4064-936E-8F97C7C9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6BCC-F0B4-42E7-BB76-B29AFFA5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425A-623D-4193-84F9-C2DF70BA7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B8EE6-B31C-4FE7-B503-AE6D6CEA1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5A08-4347-4FF2-9FF0-FA550EA9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3C55C-5ACE-47DF-ABAF-77A60A8B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49D35-E6C5-41E0-BAB7-FE9F5A32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AFC1-DB86-4F24-A139-15AFB9F9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0E5E1-F7D8-4BDE-9863-624A3AB3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C8FEF-7DA9-4835-A296-8C7B7CB2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DA314-0BF8-4C61-83B8-198FC9F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3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2EB05-8C5F-4F52-B569-81D0E521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F295C-6E56-4776-AAA9-F93F153E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9692-BF97-4CC7-8730-15EBCBFE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6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528B-9F2F-4FF4-BB53-8A92C652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F999-B2C7-4BC6-9ACC-357A428C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79CA5-C008-4FF1-83AC-DD940F2BF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D760-C8EA-4362-986F-E063D63F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5E7AC-F0B5-44EE-BF5F-B2036DD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E13F-D935-4093-8F19-98DCBA2B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82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55AF-A714-4FD2-8019-9E3B9B8E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132E7-3924-4A6C-9453-1EEA18A0F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64529-34BA-43B8-BE00-9C7A05AE0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7C3D9-9249-4B7E-BC80-18EE60D6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68F07-7840-47B4-B241-15209E9C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708E7-D9A3-4C0C-8005-578D2CDC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0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5C976-6272-4749-8293-4A398876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0879-43CB-4D9C-952A-9F880204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29A5-A177-4712-8451-834726B31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EF0-2046-4074-A8DE-4CE99BB9EDDC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D5D2-8994-4331-9F24-E2C4DDB0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B77C-3BC3-464A-ADFC-77F3878DE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DAFB-E3CC-46F6-9A15-2D4D0D896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2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E1C7F-6936-4759-848D-AA9F7749AE1F}"/>
              </a:ext>
            </a:extLst>
          </p:cNvPr>
          <p:cNvSpPr/>
          <p:nvPr/>
        </p:nvSpPr>
        <p:spPr>
          <a:xfrm>
            <a:off x="7205295" y="4081244"/>
            <a:ext cx="3125755" cy="1955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C34720-808D-4C0B-B351-D72EA6BA37DC}"/>
              </a:ext>
            </a:extLst>
          </p:cNvPr>
          <p:cNvSpPr/>
          <p:nvPr/>
        </p:nvSpPr>
        <p:spPr>
          <a:xfrm>
            <a:off x="7491634" y="4477952"/>
            <a:ext cx="503340" cy="5033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BC9430-A3F6-4273-889B-83E32FA34F79}"/>
              </a:ext>
            </a:extLst>
          </p:cNvPr>
          <p:cNvSpPr/>
          <p:nvPr/>
        </p:nvSpPr>
        <p:spPr>
          <a:xfrm>
            <a:off x="8230944" y="4477952"/>
            <a:ext cx="503340" cy="5033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5319C1-9418-4304-9AD7-FA913B83E34D}"/>
              </a:ext>
            </a:extLst>
          </p:cNvPr>
          <p:cNvSpPr/>
          <p:nvPr/>
        </p:nvSpPr>
        <p:spPr>
          <a:xfrm>
            <a:off x="8970254" y="4477952"/>
            <a:ext cx="503340" cy="5033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950BEF-BF46-48D3-8F7A-6620A0F7F749}"/>
              </a:ext>
            </a:extLst>
          </p:cNvPr>
          <p:cNvSpPr/>
          <p:nvPr/>
        </p:nvSpPr>
        <p:spPr>
          <a:xfrm>
            <a:off x="7979274" y="5138942"/>
            <a:ext cx="503340" cy="50334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0EFDFB-40F5-4C7D-8FB2-DAE46251E556}"/>
              </a:ext>
            </a:extLst>
          </p:cNvPr>
          <p:cNvSpPr/>
          <p:nvPr/>
        </p:nvSpPr>
        <p:spPr>
          <a:xfrm>
            <a:off x="8665405" y="5138942"/>
            <a:ext cx="503340" cy="50334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DCEBD-186C-4EE0-AC65-2E2DCC45F79D}"/>
              </a:ext>
            </a:extLst>
          </p:cNvPr>
          <p:cNvSpPr/>
          <p:nvPr/>
        </p:nvSpPr>
        <p:spPr>
          <a:xfrm>
            <a:off x="9351536" y="5138942"/>
            <a:ext cx="503340" cy="50334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5C2B4-9A08-42D0-86C3-066C18D858B8}"/>
              </a:ext>
            </a:extLst>
          </p:cNvPr>
          <p:cNvSpPr/>
          <p:nvPr/>
        </p:nvSpPr>
        <p:spPr>
          <a:xfrm>
            <a:off x="9709565" y="4477952"/>
            <a:ext cx="503340" cy="50334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BB592-CBEB-4C30-A61F-AC435E7C555E}"/>
              </a:ext>
            </a:extLst>
          </p:cNvPr>
          <p:cNvSpPr txBox="1"/>
          <p:nvPr/>
        </p:nvSpPr>
        <p:spPr>
          <a:xfrm>
            <a:off x="838899" y="821094"/>
            <a:ext cx="88834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each_ball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container) {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do something to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each_ball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do something else to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each_ball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do one more thing to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each_ball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5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-0.06055 -3.33333E-6 C -0.08776 -3.33333E-6 -0.1211 0.06898 -0.1211 0.125 L -0.1211 0.2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11875 -3.33333E-6 C -0.17187 -3.33333E-6 -0.23737 0.06898 -0.23737 0.125 L -0.23737 0.25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7669 -3.33333E-6 C -0.25586 -3.33333E-6 -0.35339 0.06898 -0.35339 0.125 L -0.35339 0.2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69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 Rao</dc:creator>
  <cp:lastModifiedBy>Srinivasa Rao Rao</cp:lastModifiedBy>
  <cp:revision>7</cp:revision>
  <dcterms:created xsi:type="dcterms:W3CDTF">2021-04-28T05:54:56Z</dcterms:created>
  <dcterms:modified xsi:type="dcterms:W3CDTF">2021-04-28T06:21:07Z</dcterms:modified>
</cp:coreProperties>
</file>