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6" r:id="rId16"/>
    <p:sldId id="282" r:id="rId17"/>
    <p:sldId id="265" r:id="rId18"/>
    <p:sldId id="266" r:id="rId19"/>
    <p:sldId id="283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7" r:id="rId30"/>
    <p:sldId id="278" r:id="rId31"/>
    <p:sldId id="280" r:id="rId32"/>
    <p:sldId id="281" r:id="rId3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HT2023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Trinity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3]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800" y="4875480"/>
            <a:ext cx="1814040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Gene_id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https://github.com/sraorao/MSD_R_course_TT2023</a:t>
            </a:r>
            <a:endParaRPr lang="en-US" sz="3600" spc="-1" dirty="0">
              <a:solidFill>
                <a:srgbClr val="000000"/>
              </a:solidFill>
              <a:latin typeface="Calibri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Words>1574</Words>
  <Application>Microsoft Macintosh PowerPoint</Application>
  <PresentationFormat>On-screen Show (4:3)</PresentationFormat>
  <Paragraphs>307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Srinivasa Rao</cp:lastModifiedBy>
  <cp:revision>84</cp:revision>
  <dcterms:created xsi:type="dcterms:W3CDTF">2021-01-18T11:47:19Z</dcterms:created>
  <dcterms:modified xsi:type="dcterms:W3CDTF">2023-04-18T22:04:17Z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