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DFD4-8BF3-6842-9EBB-7D326FBFC1B9}" v="1" dt="2024-01-22T19:57:5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/MSD_R_course_HT2024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2024-01-22T19:57:53Z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