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1DB94-93B6-F44B-80FD-9B89440B2B62}" v="1" dt="2024-04-22T19:19:3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  <pc:docChgLst>
    <pc:chgData name="Srinivasa Rao" userId="a6b54366-f13d-4292-8bb4-f06c50909b1e" providerId="ADAL" clId="{FD21DB94-93B6-F44B-80FD-9B89440B2B62}"/>
    <pc:docChg chg="modSld">
      <pc:chgData name="Srinivasa Rao" userId="a6b54366-f13d-4292-8bb4-f06c50909b1e" providerId="ADAL" clId="{FD21DB94-93B6-F44B-80FD-9B89440B2B62}" dt="2024-04-22T19:21:52.537" v="17" actId="20577"/>
      <pc:docMkLst>
        <pc:docMk/>
      </pc:docMkLst>
      <pc:sldChg chg="modSp mod">
        <pc:chgData name="Srinivasa Rao" userId="a6b54366-f13d-4292-8bb4-f06c50909b1e" providerId="ADAL" clId="{FD21DB94-93B6-F44B-80FD-9B89440B2B62}" dt="2024-04-22T19:19:04.315" v="6" actId="20577"/>
        <pc:sldMkLst>
          <pc:docMk/>
          <pc:sldMk cId="0" sldId="256"/>
        </pc:sldMkLst>
        <pc:spChg chg="mod">
          <ac:chgData name="Srinivasa Rao" userId="a6b54366-f13d-4292-8bb4-f06c50909b1e" providerId="ADAL" clId="{FD21DB94-93B6-F44B-80FD-9B89440B2B62}" dt="2024-04-22T19:19:04.315" v="6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FD21DB94-93B6-F44B-80FD-9B89440B2B62}" dt="2024-04-22T19:19:30.660" v="15" actId="20577"/>
        <pc:sldMkLst>
          <pc:docMk/>
          <pc:sldMk cId="0" sldId="257"/>
        </pc:sldMkLst>
        <pc:spChg chg="mod">
          <ac:chgData name="Srinivasa Rao" userId="a6b54366-f13d-4292-8bb4-f06c50909b1e" providerId="ADAL" clId="{FD21DB94-93B6-F44B-80FD-9B89440B2B62}" dt="2024-04-22T19:19:30.660" v="15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FD21DB94-93B6-F44B-80FD-9B89440B2B62}" dt="2024-04-22T19:21:52.537" v="17" actId="20577"/>
        <pc:sldMkLst>
          <pc:docMk/>
          <pc:sldMk cId="55516250" sldId="285"/>
        </pc:sldMkLst>
        <pc:spChg chg="mod">
          <ac:chgData name="Srinivasa Rao" userId="a6b54366-f13d-4292-8bb4-f06c50909b1e" providerId="ADAL" clId="{FD21DB94-93B6-F44B-80FD-9B89440B2B62}" dt="2024-04-22T19:21:52.537" v="17" actId="20577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TT202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https://github.com/sraorao/MSD_R_course_TT2024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2024-04-22T19:21:53Z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