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FABF0-9E15-5D47-AA9D-04E3006A2A7E}" v="1" dt="2024-06-10T21:52:4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F1BFABF0-9E15-5D47-AA9D-04E3006A2A7E}"/>
    <pc:docChg chg="modSld">
      <pc:chgData name="Srinivasa Rao" userId="a6b54366-f13d-4292-8bb4-f06c50909b1e" providerId="ADAL" clId="{F1BFABF0-9E15-5D47-AA9D-04E3006A2A7E}" dt="2024-06-10T21:52:47.099" v="15" actId="20577"/>
      <pc:docMkLst>
        <pc:docMk/>
      </pc:docMkLst>
      <pc:sldChg chg="modSp mod">
        <pc:chgData name="Srinivasa Rao" userId="a6b54366-f13d-4292-8bb4-f06c50909b1e" providerId="ADAL" clId="{F1BFABF0-9E15-5D47-AA9D-04E3006A2A7E}" dt="2024-06-10T21:52:25.601" v="6" actId="20577"/>
        <pc:sldMkLst>
          <pc:docMk/>
          <pc:sldMk cId="0" sldId="256"/>
        </pc:sldMkLst>
        <pc:spChg chg="mod">
          <ac:chgData name="Srinivasa Rao" userId="a6b54366-f13d-4292-8bb4-f06c50909b1e" providerId="ADAL" clId="{F1BFABF0-9E15-5D47-AA9D-04E3006A2A7E}" dt="2024-06-10T21:52:25.601" v="6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F1BFABF0-9E15-5D47-AA9D-04E3006A2A7E}" dt="2024-06-10T21:52:47.099" v="15" actId="20577"/>
        <pc:sldMkLst>
          <pc:docMk/>
          <pc:sldMk cId="0" sldId="257"/>
        </pc:sldMkLst>
        <pc:spChg chg="mod">
          <ac:chgData name="Srinivasa Rao" userId="a6b54366-f13d-4292-8bb4-f06c50909b1e" providerId="ADAL" clId="{F1BFABF0-9E15-5D47-AA9D-04E3006A2A7E}" dt="2024-06-10T21:52:47.099" v="15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F1BFABF0-9E15-5D47-AA9D-04E3006A2A7E}" dt="2024-06-10T21:52:31.561" v="13" actId="20577"/>
        <pc:sldMkLst>
          <pc:docMk/>
          <pc:sldMk cId="55516250" sldId="285"/>
        </pc:sldMkLst>
        <pc:spChg chg="mod">
          <ac:chgData name="Srinivasa Rao" userId="a6b54366-f13d-4292-8bb4-f06c50909b1e" providerId="ADAL" clId="{F1BFABF0-9E15-5D47-AA9D-04E3006A2A7E}" dt="2024-06-10T21:52:31.561" v="13" actId="20577"/>
          <ac:spMkLst>
            <pc:docMk/>
            <pc:sldMk cId="55516250" sldId="285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6B9E06D8-20C2-D848-A103-87A0E5BBED98}"/>
    <pc:docChg chg="custSel addSld delSld modSld sldOrd">
      <pc:chgData name="Srinivasa Rao" userId="a6b54366-f13d-4292-8bb4-f06c50909b1e" providerId="ADAL" clId="{6B9E06D8-20C2-D848-A103-87A0E5BBED98}" dt="2023-10-10T10:24:42.232" v="226" actId="14100"/>
      <pc:docMkLst>
        <pc:docMk/>
      </pc:docMkLst>
      <pc:sldChg chg="modSp mod">
        <pc:chgData name="Srinivasa Rao" userId="a6b54366-f13d-4292-8bb4-f06c50909b1e" providerId="ADAL" clId="{6B9E06D8-20C2-D848-A103-87A0E5BBED98}" dt="2023-10-10T07:55:05.365" v="129" actId="20577"/>
        <pc:sldMkLst>
          <pc:docMk/>
          <pc:sldMk cId="0" sldId="256"/>
        </pc:sldMkLst>
        <pc:spChg chg="mod">
          <ac:chgData name="Srinivasa Rao" userId="a6b54366-f13d-4292-8bb4-f06c50909b1e" providerId="ADAL" clId="{6B9E06D8-20C2-D848-A103-87A0E5BBED98}" dt="2023-10-10T07:54:55.855" v="119" actId="20577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7:55:05.365" v="129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07:55:39.609" v="138" actId="20577"/>
        <pc:sldMkLst>
          <pc:docMk/>
          <pc:sldMk cId="0" sldId="257"/>
        </pc:sldMkLst>
        <pc:spChg chg="mod">
          <ac:chgData name="Srinivasa Rao" userId="a6b54366-f13d-4292-8bb4-f06c50909b1e" providerId="ADAL" clId="{6B9E06D8-20C2-D848-A103-87A0E5BBED98}" dt="2023-10-10T07:55:39.609" v="138" actId="20577"/>
          <ac:spMkLst>
            <pc:docMk/>
            <pc:sldMk cId="0" sldId="257"/>
            <ac:spMk id="230" creationId="{00000000-0000-0000-0000-000000000000}"/>
          </ac:spMkLst>
        </pc:spChg>
      </pc:sldChg>
      <pc:sldChg chg="modSp mod">
        <pc:chgData name="Srinivasa Rao" userId="a6b54366-f13d-4292-8bb4-f06c50909b1e" providerId="ADAL" clId="{6B9E06D8-20C2-D848-A103-87A0E5BBED98}" dt="2023-10-10T10:24:42.232" v="226" actId="14100"/>
        <pc:sldMkLst>
          <pc:docMk/>
          <pc:sldMk cId="0" sldId="269"/>
        </pc:sldMkLst>
        <pc:spChg chg="mod">
          <ac:chgData name="Srinivasa Rao" userId="a6b54366-f13d-4292-8bb4-f06c50909b1e" providerId="ADAL" clId="{6B9E06D8-20C2-D848-A103-87A0E5BBED98}" dt="2023-10-10T10:24:42.232" v="226" actId="14100"/>
          <ac:spMkLst>
            <pc:docMk/>
            <pc:sldMk cId="0" sldId="269"/>
            <ac:spMk id="341" creationId="{00000000-0000-0000-0000-000000000000}"/>
          </ac:spMkLst>
        </pc:spChg>
      </pc:sldChg>
      <pc:sldChg chg="new del ord">
        <pc:chgData name="Srinivasa Rao" userId="a6b54366-f13d-4292-8bb4-f06c50909b1e" providerId="ADAL" clId="{6B9E06D8-20C2-D848-A103-87A0E5BBED98}" dt="2023-10-10T07:54:08.853" v="3" actId="2696"/>
        <pc:sldMkLst>
          <pc:docMk/>
          <pc:sldMk cId="934352441" sldId="284"/>
        </pc:sldMkLst>
      </pc:sldChg>
      <pc:sldChg chg="modSp add mod">
        <pc:chgData name="Srinivasa Rao" userId="a6b54366-f13d-4292-8bb4-f06c50909b1e" providerId="ADAL" clId="{6B9E06D8-20C2-D848-A103-87A0E5BBED98}" dt="2023-10-10T07:55:11.949" v="130"/>
        <pc:sldMkLst>
          <pc:docMk/>
          <pc:sldMk cId="55516250" sldId="285"/>
        </pc:sldMkLst>
        <pc:spChg chg="mod">
          <ac:chgData name="Srinivasa Rao" userId="a6b54366-f13d-4292-8bb4-f06c50909b1e" providerId="ADAL" clId="{6B9E06D8-20C2-D848-A103-87A0E5BBED98}" dt="2023-10-10T07:55:11.949" v="130"/>
          <ac:spMkLst>
            <pc:docMk/>
            <pc:sldMk cId="55516250" sldId="285"/>
            <ac:spMk id="229" creationId="{00000000-0000-0000-0000-000000000000}"/>
          </ac:spMkLst>
        </pc:spChg>
      </pc:sldChg>
      <pc:sldChg chg="addSp delSp modSp add mod">
        <pc:chgData name="Srinivasa Rao" userId="a6b54366-f13d-4292-8bb4-f06c50909b1e" providerId="ADAL" clId="{6B9E06D8-20C2-D848-A103-87A0E5BBED98}" dt="2023-10-10T08:09:11.243" v="218" actId="14100"/>
        <pc:sldMkLst>
          <pc:docMk/>
          <pc:sldMk cId="3866619547" sldId="286"/>
        </pc:sldMkLst>
        <pc:spChg chg="add mod">
          <ac:chgData name="Srinivasa Rao" userId="a6b54366-f13d-4292-8bb4-f06c50909b1e" providerId="ADAL" clId="{6B9E06D8-20C2-D848-A103-87A0E5BBED98}" dt="2023-10-10T08:08:58.265" v="216" actId="27636"/>
          <ac:spMkLst>
            <pc:docMk/>
            <pc:sldMk cId="3866619547" sldId="286"/>
            <ac:spMk id="2" creationId="{71FDD77B-BFCD-41B5-95AF-944017EA0FCF}"/>
          </ac:spMkLst>
        </pc:spChg>
        <pc:spChg chg="del mod">
          <ac:chgData name="Srinivasa Rao" userId="a6b54366-f13d-4292-8bb4-f06c50909b1e" providerId="ADAL" clId="{6B9E06D8-20C2-D848-A103-87A0E5BBED98}" dt="2023-10-10T08:08:35.888" v="197" actId="478"/>
          <ac:spMkLst>
            <pc:docMk/>
            <pc:sldMk cId="3866619547" sldId="286"/>
            <ac:spMk id="231" creationId="{00000000-0000-0000-0000-000000000000}"/>
          </ac:spMkLst>
        </pc:spChg>
        <pc:spChg chg="mod">
          <ac:chgData name="Srinivasa Rao" userId="a6b54366-f13d-4292-8bb4-f06c50909b1e" providerId="ADAL" clId="{6B9E06D8-20C2-D848-A103-87A0E5BBED98}" dt="2023-10-10T08:09:11.243" v="218" actId="14100"/>
          <ac:spMkLst>
            <pc:docMk/>
            <pc:sldMk cId="3866619547" sldId="286"/>
            <ac:spMk id="232" creationId="{00000000-0000-0000-0000-000000000000}"/>
          </ac:spMkLst>
        </pc:spChg>
      </pc:sldChg>
    </pc:docChg>
  </pc:docChgLst>
  <pc:docChgLst>
    <pc:chgData name="Srinivasa Rao" userId="a6b54366-f13d-4292-8bb4-f06c50909b1e" providerId="ADAL" clId="{F9932D7D-F0FB-9F4E-9E85-5ED213839E3C}"/>
    <pc:docChg chg="modSld">
      <pc:chgData name="Srinivasa Rao" userId="a6b54366-f13d-4292-8bb4-f06c50909b1e" providerId="ADAL" clId="{F9932D7D-F0FB-9F4E-9E85-5ED213839E3C}" dt="2024-02-04T21:27:54.527" v="13" actId="20577"/>
      <pc:docMkLst>
        <pc:docMk/>
      </pc:docMkLst>
      <pc:sldChg chg="modSp mod">
        <pc:chgData name="Srinivasa Rao" userId="a6b54366-f13d-4292-8bb4-f06c50909b1e" providerId="ADAL" clId="{F9932D7D-F0FB-9F4E-9E85-5ED213839E3C}" dt="2024-02-03T21:08:52.053" v="2" actId="20577"/>
        <pc:sldMkLst>
          <pc:docMk/>
          <pc:sldMk cId="0" sldId="256"/>
        </pc:sldMkLst>
        <pc:spChg chg="mod">
          <ac:chgData name="Srinivasa Rao" userId="a6b54366-f13d-4292-8bb4-f06c50909b1e" providerId="ADAL" clId="{F9932D7D-F0FB-9F4E-9E85-5ED213839E3C}" dt="2024-02-03T21:08:52.053" v="2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F9932D7D-F0FB-9F4E-9E85-5ED213839E3C}" dt="2024-02-04T21:27:54.527" v="13" actId="20577"/>
        <pc:sldMkLst>
          <pc:docMk/>
          <pc:sldMk cId="55516250" sldId="285"/>
        </pc:sldMkLst>
        <pc:spChg chg="mod">
          <ac:chgData name="Srinivasa Rao" userId="a6b54366-f13d-4292-8bb4-f06c50909b1e" providerId="ADAL" clId="{F9932D7D-F0FB-9F4E-9E85-5ED213839E3C}" dt="2024-02-04T21:27:54.527" v="13" actId="20577"/>
          <ac:spMkLst>
            <pc:docMk/>
            <pc:sldMk cId="55516250" sldId="285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EBC3DFD4-8BF3-6842-9EBB-7D326FBFC1B9}"/>
    <pc:docChg chg="modSld">
      <pc:chgData name="Srinivasa Rao" userId="a6b54366-f13d-4292-8bb4-f06c50909b1e" providerId="ADAL" clId="{EBC3DFD4-8BF3-6842-9EBB-7D326FBFC1B9}" dt="2024-01-22T19:57:51.935" v="9" actId="20577"/>
      <pc:docMkLst>
        <pc:docMk/>
      </pc:docMkLst>
      <pc:sldChg chg="modSp mod">
        <pc:chgData name="Srinivasa Rao" userId="a6b54366-f13d-4292-8bb4-f06c50909b1e" providerId="ADAL" clId="{EBC3DFD4-8BF3-6842-9EBB-7D326FBFC1B9}" dt="2024-01-22T19:57:33.198" v="7" actId="20577"/>
        <pc:sldMkLst>
          <pc:docMk/>
          <pc:sldMk cId="0" sldId="256"/>
        </pc:sldMkLst>
        <pc:spChg chg="mod">
          <ac:chgData name="Srinivasa Rao" userId="a6b54366-f13d-4292-8bb4-f06c50909b1e" providerId="ADAL" clId="{EBC3DFD4-8BF3-6842-9EBB-7D326FBFC1B9}" dt="2024-01-22T19:57:33.198" v="7" actId="20577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EBC3DFD4-8BF3-6842-9EBB-7D326FBFC1B9}" dt="2024-01-22T19:57:51.935" v="9" actId="20577"/>
        <pc:sldMkLst>
          <pc:docMk/>
          <pc:sldMk cId="0" sldId="257"/>
        </pc:sldMkLst>
        <pc:spChg chg="mod">
          <ac:chgData name="Srinivasa Rao" userId="a6b54366-f13d-4292-8bb4-f06c50909b1e" providerId="ADAL" clId="{EBC3DFD4-8BF3-6842-9EBB-7D326FBFC1B9}" dt="2024-01-22T19:57:51.935" v="9" actId="20577"/>
          <ac:spMkLst>
            <pc:docMk/>
            <pc:sldMk cId="0" sldId="257"/>
            <ac:spMk id="230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TT2024_2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Bea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2024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/MSD_R_course_TT2024_2</a:t>
            </a:r>
            <a:r>
              <a:rPr lang="en-US" sz="3600" spc="-1">
                <a:solidFill>
                  <a:srgbClr val="000000"/>
                </a:solidFill>
                <a:latin typeface="Calibri"/>
              </a:rPr>
              <a:t> 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1619</Words>
  <Application>Microsoft Macintosh PowerPoint</Application>
  <PresentationFormat>On-screen Show (4:3)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85</cp:revision>
  <dcterms:created xsi:type="dcterms:W3CDTF">2021-01-18T11:47:19Z</dcterms:created>
  <dcterms:modified xsi:type="dcterms:W3CDTF">2024-06-10T21:52:48Z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