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5BD14-0AEB-784A-8058-BFAF9E8F22F7}" v="1" dt="2024-02-04T21:26:4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C45BD14-0AEB-784A-8058-BFAF9E8F22F7}"/>
    <pc:docChg chg="addSld delSld modSld">
      <pc:chgData name="Srinivasa Rao" userId="a6b54366-f13d-4292-8bb4-f06c50909b1e" providerId="ADAL" clId="{4C45BD14-0AEB-784A-8058-BFAF9E8F22F7}" dt="2024-02-04T21:28:34.542" v="21" actId="20577"/>
      <pc:docMkLst>
        <pc:docMk/>
      </pc:docMkLst>
      <pc:sldChg chg="modSp mod">
        <pc:chgData name="Srinivasa Rao" userId="a6b54366-f13d-4292-8bb4-f06c50909b1e" providerId="ADAL" clId="{4C45BD14-0AEB-784A-8058-BFAF9E8F22F7}" dt="2024-02-04T21:28:34.542" v="21" actId="20577"/>
        <pc:sldMkLst>
          <pc:docMk/>
          <pc:sldMk cId="0" sldId="256"/>
        </pc:sldMkLst>
        <pc:spChg chg="mod">
          <ac:chgData name="Srinivasa Rao" userId="a6b54366-f13d-4292-8bb4-f06c50909b1e" providerId="ADAL" clId="{4C45BD14-0AEB-784A-8058-BFAF9E8F22F7}" dt="2024-02-04T21:28:34.542" v="21" actId="20577"/>
          <ac:spMkLst>
            <pc:docMk/>
            <pc:sldMk cId="0" sldId="256"/>
            <ac:spMk id="229" creationId="{00000000-0000-0000-0000-000000000000}"/>
          </ac:spMkLst>
        </pc:spChg>
      </pc:sldChg>
      <pc:sldChg chg="del">
        <pc:chgData name="Srinivasa Rao" userId="a6b54366-f13d-4292-8bb4-f06c50909b1e" providerId="ADAL" clId="{4C45BD14-0AEB-784A-8058-BFAF9E8F22F7}" dt="2024-02-04T21:26:54.646" v="10" actId="2696"/>
        <pc:sldMkLst>
          <pc:docMk/>
          <pc:sldMk cId="0" sldId="259"/>
        </pc:sldMkLst>
      </pc:sldChg>
      <pc:sldChg chg="del">
        <pc:chgData name="Srinivasa Rao" userId="a6b54366-f13d-4292-8bb4-f06c50909b1e" providerId="ADAL" clId="{4C45BD14-0AEB-784A-8058-BFAF9E8F22F7}" dt="2024-02-04T21:26:54.656" v="14" actId="2696"/>
        <pc:sldMkLst>
          <pc:docMk/>
          <pc:sldMk cId="0" sldId="260"/>
        </pc:sldMkLst>
      </pc:sldChg>
      <pc:sldChg chg="del">
        <pc:chgData name="Srinivasa Rao" userId="a6b54366-f13d-4292-8bb4-f06c50909b1e" providerId="ADAL" clId="{4C45BD14-0AEB-784A-8058-BFAF9E8F22F7}" dt="2024-02-04T21:26:54.650" v="13" actId="2696"/>
        <pc:sldMkLst>
          <pc:docMk/>
          <pc:sldMk cId="0" sldId="261"/>
        </pc:sldMkLst>
      </pc:sldChg>
      <pc:sldChg chg="del">
        <pc:chgData name="Srinivasa Rao" userId="a6b54366-f13d-4292-8bb4-f06c50909b1e" providerId="ADAL" clId="{4C45BD14-0AEB-784A-8058-BFAF9E8F22F7}" dt="2024-02-04T21:26:54.649" v="12" actId="2696"/>
        <pc:sldMkLst>
          <pc:docMk/>
          <pc:sldMk cId="0" sldId="262"/>
        </pc:sldMkLst>
      </pc:sldChg>
      <pc:sldChg chg="del">
        <pc:chgData name="Srinivasa Rao" userId="a6b54366-f13d-4292-8bb4-f06c50909b1e" providerId="ADAL" clId="{4C45BD14-0AEB-784A-8058-BFAF9E8F22F7}" dt="2024-02-04T21:26:54.647" v="11" actId="2696"/>
        <pc:sldMkLst>
          <pc:docMk/>
          <pc:sldMk cId="0" sldId="263"/>
        </pc:sldMkLst>
      </pc:sldChg>
      <pc:sldChg chg="modSp mod">
        <pc:chgData name="Srinivasa Rao" userId="a6b54366-f13d-4292-8bb4-f06c50909b1e" providerId="ADAL" clId="{4C45BD14-0AEB-784A-8058-BFAF9E8F22F7}" dt="2024-02-04T21:28:25.952" v="19" actId="20577"/>
        <pc:sldMkLst>
          <pc:docMk/>
          <pc:sldMk cId="0" sldId="276"/>
        </pc:sldMkLst>
        <pc:spChg chg="mod">
          <ac:chgData name="Srinivasa Rao" userId="a6b54366-f13d-4292-8bb4-f06c50909b1e" providerId="ADAL" clId="{4C45BD14-0AEB-784A-8058-BFAF9E8F22F7}" dt="2024-02-04T21:28:25.952" v="19" actId="20577"/>
          <ac:spMkLst>
            <pc:docMk/>
            <pc:sldMk cId="0" sldId="276"/>
            <ac:spMk id="229" creationId="{00000000-0000-0000-0000-000000000000}"/>
          </ac:spMkLst>
        </pc:spChg>
      </pc:sldChg>
      <pc:sldChg chg="add setBg">
        <pc:chgData name="Srinivasa Rao" userId="a6b54366-f13d-4292-8bb4-f06c50909b1e" providerId="ADAL" clId="{4C45BD14-0AEB-784A-8058-BFAF9E8F22F7}" dt="2024-02-04T21:26:40.188" v="9"/>
        <pc:sldMkLst>
          <pc:docMk/>
          <pc:sldMk cId="0" sldId="277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657383497" sldId="325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482569735" sldId="326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2660054665" sldId="328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0" sldId="329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1131625422" sldId="331"/>
        </pc:sldMkLst>
      </pc:sldChg>
      <pc:sldChg chg="add">
        <pc:chgData name="Srinivasa Rao" userId="a6b54366-f13d-4292-8bb4-f06c50909b1e" providerId="ADAL" clId="{4C45BD14-0AEB-784A-8058-BFAF9E8F22F7}" dt="2024-02-04T21:26:40.188" v="9"/>
        <pc:sldMkLst>
          <pc:docMk/>
          <pc:sldMk cId="71576005" sldId="335"/>
        </pc:sldMkLst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Yu Gothic</vt:lpstr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2024-02-04T21:28:35Z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