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3" r:id="rId5"/>
    <p:sldId id="258" r:id="rId6"/>
    <p:sldId id="343" r:id="rId7"/>
    <p:sldId id="272" r:id="rId8"/>
    <p:sldId id="346" r:id="rId9"/>
    <p:sldId id="260" r:id="rId10"/>
    <p:sldId id="347" r:id="rId11"/>
    <p:sldId id="348" r:id="rId12"/>
    <p:sldId id="351" r:id="rId13"/>
    <p:sldId id="350" r:id="rId14"/>
    <p:sldId id="349" r:id="rId15"/>
    <p:sldId id="352" r:id="rId16"/>
    <p:sldId id="342" r:id="rId17"/>
    <p:sldId id="263" r:id="rId18"/>
    <p:sldId id="270" r:id="rId19"/>
  </p:sldIdLst>
  <p:sldSz cx="9144000" cy="5715000" type="screen16x10"/>
  <p:notesSz cx="7104063" cy="10234613"/>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5" orient="horz" pos="18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B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3219D-D3A7-7E29-7BC1-8F46B92EF0CA}" v="14" dt="2021-09-26T21:10:44.964"/>
    <p1510:client id="{D153C412-9C08-918C-2AA5-D69505E91DB2}" v="851" dt="2021-09-24T15:03:36.394"/>
    <p1510:client id="{DAE83989-5F87-421B-871C-37A693DCC294}" v="483" dt="2021-09-24T16:07:46.233"/>
    <p1510:client id="{F0AA3A68-ED72-491C-9221-BB43DE034B33}" v="2" dt="2021-08-03T08:43:38.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20" autoAdjust="0"/>
    <p:restoredTop sz="81196" autoAdjust="0"/>
  </p:normalViewPr>
  <p:slideViewPr>
    <p:cSldViewPr showGuides="1">
      <p:cViewPr varScale="1">
        <p:scale>
          <a:sx n="74" d="100"/>
          <a:sy n="74" d="100"/>
        </p:scale>
        <p:origin x="837" y="65"/>
      </p:cViewPr>
      <p:guideLst>
        <p:guide pos="2880"/>
        <p:guide orient="horz" pos="1800"/>
      </p:guideLst>
    </p:cSldViewPr>
  </p:slideViewPr>
  <p:outlineViewPr>
    <p:cViewPr>
      <p:scale>
        <a:sx n="33" d="100"/>
        <a:sy n="33" d="100"/>
      </p:scale>
      <p:origin x="0" y="-701"/>
    </p:cViewPr>
  </p:outlineViewPr>
  <p:notesTextViewPr>
    <p:cViewPr>
      <p:scale>
        <a:sx n="3" d="2"/>
        <a:sy n="3" d="2"/>
      </p:scale>
      <p:origin x="0" y="0"/>
    </p:cViewPr>
  </p:notesTextViewPr>
  <p:sorterViewPr>
    <p:cViewPr varScale="1">
      <p:scale>
        <a:sx n="100" d="100"/>
        <a:sy n="100" d="100"/>
      </p:scale>
      <p:origin x="0" y="0"/>
    </p:cViewPr>
  </p:sorterViewPr>
  <p:notesViewPr>
    <p:cSldViewPr showGuides="1">
      <p:cViewPr varScale="1">
        <p:scale>
          <a:sx n="59" d="100"/>
          <a:sy n="59" d="100"/>
        </p:scale>
        <p:origin x="3692" y="8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ham Addis" userId="76ac1730-4d5c-46c4-81ce-133fc32ae418" providerId="ADAL" clId="{72E88265-5DDB-4E88-8368-4FFA7FB68AC5}"/>
    <pc:docChg chg="undo custSel modSld modMainMaster">
      <pc:chgData name="Graham Addis" userId="76ac1730-4d5c-46c4-81ce-133fc32ae418" providerId="ADAL" clId="{72E88265-5DDB-4E88-8368-4FFA7FB68AC5}" dt="2021-06-17T16:18:19.704" v="555" actId="1076"/>
      <pc:docMkLst>
        <pc:docMk/>
      </pc:docMkLst>
      <pc:sldChg chg="modSp mod">
        <pc:chgData name="Graham Addis" userId="76ac1730-4d5c-46c4-81ce-133fc32ae418" providerId="ADAL" clId="{72E88265-5DDB-4E88-8368-4FFA7FB68AC5}" dt="2021-06-17T12:33:45.380" v="400"/>
        <pc:sldMkLst>
          <pc:docMk/>
          <pc:sldMk cId="3717846028" sldId="258"/>
        </pc:sldMkLst>
        <pc:spChg chg="mod">
          <ac:chgData name="Graham Addis" userId="76ac1730-4d5c-46c4-81ce-133fc32ae418" providerId="ADAL" clId="{72E88265-5DDB-4E88-8368-4FFA7FB68AC5}" dt="2021-06-17T12:33:45.380" v="400"/>
          <ac:spMkLst>
            <pc:docMk/>
            <pc:sldMk cId="3717846028" sldId="258"/>
            <ac:spMk id="4" creationId="{00000000-0000-0000-0000-000000000000}"/>
          </ac:spMkLst>
        </pc:spChg>
        <pc:spChg chg="mod">
          <ac:chgData name="Graham Addis" userId="76ac1730-4d5c-46c4-81ce-133fc32ae418" providerId="ADAL" clId="{72E88265-5DDB-4E88-8368-4FFA7FB68AC5}" dt="2021-06-17T12:33:14.218" v="398" actId="962"/>
          <ac:spMkLst>
            <pc:docMk/>
            <pc:sldMk cId="3717846028" sldId="258"/>
            <ac:spMk id="6" creationId="{00000000-0000-0000-0000-000000000000}"/>
          </ac:spMkLst>
        </pc:spChg>
        <pc:spChg chg="mod">
          <ac:chgData name="Graham Addis" userId="76ac1730-4d5c-46c4-81ce-133fc32ae418" providerId="ADAL" clId="{72E88265-5DDB-4E88-8368-4FFA7FB68AC5}" dt="2021-06-17T12:32:38.542" v="394"/>
          <ac:spMkLst>
            <pc:docMk/>
            <pc:sldMk cId="3717846028" sldId="258"/>
            <ac:spMk id="7" creationId="{00000000-0000-0000-0000-000000000000}"/>
          </ac:spMkLst>
        </pc:spChg>
        <pc:picChg chg="mod">
          <ac:chgData name="Graham Addis" userId="76ac1730-4d5c-46c4-81ce-133fc32ae418" providerId="ADAL" clId="{72E88265-5DDB-4E88-8368-4FFA7FB68AC5}" dt="2021-06-17T12:33:11.471" v="395" actId="962"/>
          <ac:picMkLst>
            <pc:docMk/>
            <pc:sldMk cId="3717846028" sldId="258"/>
            <ac:picMk id="8" creationId="{00000000-0000-0000-0000-000000000000}"/>
          </ac:picMkLst>
        </pc:picChg>
      </pc:sldChg>
      <pc:sldChg chg="modSp mod">
        <pc:chgData name="Graham Addis" userId="76ac1730-4d5c-46c4-81ce-133fc32ae418" providerId="ADAL" clId="{72E88265-5DDB-4E88-8368-4FFA7FB68AC5}" dt="2021-06-17T12:25:53.494" v="1" actId="33553"/>
        <pc:sldMkLst>
          <pc:docMk/>
          <pc:sldMk cId="3716550332" sldId="259"/>
        </pc:sldMkLst>
        <pc:spChg chg="mod">
          <ac:chgData name="Graham Addis" userId="76ac1730-4d5c-46c4-81ce-133fc32ae418" providerId="ADAL" clId="{72E88265-5DDB-4E88-8368-4FFA7FB68AC5}" dt="2021-06-17T12:25:53.494" v="1" actId="33553"/>
          <ac:spMkLst>
            <pc:docMk/>
            <pc:sldMk cId="3716550332" sldId="259"/>
            <ac:spMk id="4" creationId="{00000000-0000-0000-0000-000000000000}"/>
          </ac:spMkLst>
        </pc:spChg>
      </pc:sldChg>
      <pc:sldChg chg="modSp">
        <pc:chgData name="Graham Addis" userId="76ac1730-4d5c-46c4-81ce-133fc32ae418" providerId="ADAL" clId="{72E88265-5DDB-4E88-8368-4FFA7FB68AC5}" dt="2021-06-17T12:31:10.920" v="260" actId="962"/>
        <pc:sldMkLst>
          <pc:docMk/>
          <pc:sldMk cId="4276238494" sldId="264"/>
        </pc:sldMkLst>
        <pc:grpChg chg="mod">
          <ac:chgData name="Graham Addis" userId="76ac1730-4d5c-46c4-81ce-133fc32ae418" providerId="ADAL" clId="{72E88265-5DDB-4E88-8368-4FFA7FB68AC5}" dt="2021-06-17T12:31:10.920" v="260" actId="962"/>
          <ac:grpSpMkLst>
            <pc:docMk/>
            <pc:sldMk cId="4276238494" sldId="264"/>
            <ac:grpSpMk id="3" creationId="{00000000-0000-0000-0000-000000000000}"/>
          </ac:grpSpMkLst>
        </pc:grpChg>
      </pc:sldChg>
      <pc:sldChg chg="addSp modSp mod">
        <pc:chgData name="Graham Addis" userId="76ac1730-4d5c-46c4-81ce-133fc32ae418" providerId="ADAL" clId="{72E88265-5DDB-4E88-8368-4FFA7FB68AC5}" dt="2021-06-17T16:18:19.704" v="555" actId="1076"/>
        <pc:sldMkLst>
          <pc:docMk/>
          <pc:sldMk cId="167977572" sldId="270"/>
        </pc:sldMkLst>
        <pc:spChg chg="add mod">
          <ac:chgData name="Graham Addis" userId="76ac1730-4d5c-46c4-81ce-133fc32ae418" providerId="ADAL" clId="{72E88265-5DDB-4E88-8368-4FFA7FB68AC5}" dt="2021-06-17T16:18:19.704" v="555" actId="1076"/>
          <ac:spMkLst>
            <pc:docMk/>
            <pc:sldMk cId="167977572" sldId="270"/>
            <ac:spMk id="2" creationId="{D748F40E-575E-4F84-BDE6-F96A6B06AC13}"/>
          </ac:spMkLst>
        </pc:spChg>
        <pc:picChg chg="mod">
          <ac:chgData name="Graham Addis" userId="76ac1730-4d5c-46c4-81ce-133fc32ae418" providerId="ADAL" clId="{72E88265-5DDB-4E88-8368-4FFA7FB68AC5}" dt="2021-06-17T12:32:07.375" v="391" actId="962"/>
          <ac:picMkLst>
            <pc:docMk/>
            <pc:sldMk cId="167977572" sldId="270"/>
            <ac:picMk id="5" creationId="{00000000-0000-0000-0000-000000000000}"/>
          </ac:picMkLst>
        </pc:picChg>
      </pc:sldChg>
      <pc:sldChg chg="modSp">
        <pc:chgData name="Graham Addis" userId="76ac1730-4d5c-46c4-81ce-133fc32ae418" providerId="ADAL" clId="{72E88265-5DDB-4E88-8368-4FFA7FB68AC5}" dt="2021-06-17T12:31:24.114" v="261" actId="962"/>
        <pc:sldMkLst>
          <pc:docMk/>
          <pc:sldMk cId="2240118565" sldId="342"/>
        </pc:sldMkLst>
        <pc:grpChg chg="mod">
          <ac:chgData name="Graham Addis" userId="76ac1730-4d5c-46c4-81ce-133fc32ae418" providerId="ADAL" clId="{72E88265-5DDB-4E88-8368-4FFA7FB68AC5}" dt="2021-06-17T12:31:24.114" v="261" actId="962"/>
          <ac:grpSpMkLst>
            <pc:docMk/>
            <pc:sldMk cId="2240118565" sldId="342"/>
            <ac:grpSpMk id="4" creationId="{E6301F60-35BC-4C23-BD1D-C4E004FEB781}"/>
          </ac:grpSpMkLst>
        </pc:grpChg>
        <pc:picChg chg="mod">
          <ac:chgData name="Graham Addis" userId="76ac1730-4d5c-46c4-81ce-133fc32ae418" providerId="ADAL" clId="{72E88265-5DDB-4E88-8368-4FFA7FB68AC5}" dt="2021-06-17T12:27:44.718" v="20" actId="962"/>
          <ac:picMkLst>
            <pc:docMk/>
            <pc:sldMk cId="2240118565" sldId="342"/>
            <ac:picMk id="9" creationId="{E7E3585D-8047-4BFA-989F-173AB5C92802}"/>
          </ac:picMkLst>
        </pc:picChg>
      </pc:sldChg>
      <pc:sldChg chg="addSp delSp modSp mod">
        <pc:chgData name="Graham Addis" userId="76ac1730-4d5c-46c4-81ce-133fc32ae418" providerId="ADAL" clId="{72E88265-5DDB-4E88-8368-4FFA7FB68AC5}" dt="2021-06-17T12:50:21.301" v="545"/>
        <pc:sldMkLst>
          <pc:docMk/>
          <pc:sldMk cId="2576882226" sldId="343"/>
        </pc:sldMkLst>
        <pc:spChg chg="mod topLvl">
          <ac:chgData name="Graham Addis" userId="76ac1730-4d5c-46c4-81ce-133fc32ae418" providerId="ADAL" clId="{72E88265-5DDB-4E88-8368-4FFA7FB68AC5}" dt="2021-06-17T12:39:49.699" v="408" actId="164"/>
          <ac:spMkLst>
            <pc:docMk/>
            <pc:sldMk cId="2576882226" sldId="343"/>
            <ac:spMk id="9" creationId="{2C2A3867-AF20-4E8B-9134-1266A5EE8993}"/>
          </ac:spMkLst>
        </pc:spChg>
        <pc:spChg chg="mod">
          <ac:chgData name="Graham Addis" userId="76ac1730-4d5c-46c4-81ce-133fc32ae418" providerId="ADAL" clId="{72E88265-5DDB-4E88-8368-4FFA7FB68AC5}" dt="2021-06-17T12:39:29.559" v="407" actId="1076"/>
          <ac:spMkLst>
            <pc:docMk/>
            <pc:sldMk cId="2576882226" sldId="343"/>
            <ac:spMk id="12" creationId="{EC95B7BA-2B43-4EF9-B661-B55E4FB11889}"/>
          </ac:spMkLst>
        </pc:spChg>
        <pc:spChg chg="add del">
          <ac:chgData name="Graham Addis" userId="76ac1730-4d5c-46c4-81ce-133fc32ae418" providerId="ADAL" clId="{72E88265-5DDB-4E88-8368-4FFA7FB68AC5}" dt="2021-06-17T12:40:36.489" v="478" actId="22"/>
          <ac:spMkLst>
            <pc:docMk/>
            <pc:sldMk cId="2576882226" sldId="343"/>
            <ac:spMk id="14" creationId="{EFDBC9E1-198E-4975-8F43-0F49826DEC2E}"/>
          </ac:spMkLst>
        </pc:spChg>
        <pc:spChg chg="add mod">
          <ac:chgData name="Graham Addis" userId="76ac1730-4d5c-46c4-81ce-133fc32ae418" providerId="ADAL" clId="{72E88265-5DDB-4E88-8368-4FFA7FB68AC5}" dt="2021-06-17T12:46:41.102" v="523" actId="552"/>
          <ac:spMkLst>
            <pc:docMk/>
            <pc:sldMk cId="2576882226" sldId="343"/>
            <ac:spMk id="16" creationId="{AEC2DCB2-0A6E-4A2F-8AAD-EE71F49F291A}"/>
          </ac:spMkLst>
        </pc:spChg>
        <pc:spChg chg="add mod">
          <ac:chgData name="Graham Addis" userId="76ac1730-4d5c-46c4-81ce-133fc32ae418" providerId="ADAL" clId="{72E88265-5DDB-4E88-8368-4FFA7FB68AC5}" dt="2021-06-17T12:48:04.373" v="531" actId="1036"/>
          <ac:spMkLst>
            <pc:docMk/>
            <pc:sldMk cId="2576882226" sldId="343"/>
            <ac:spMk id="17" creationId="{B2B741FB-3112-4F81-8D69-FC985AEB47B5}"/>
          </ac:spMkLst>
        </pc:spChg>
        <pc:spChg chg="add mod">
          <ac:chgData name="Graham Addis" userId="76ac1730-4d5c-46c4-81ce-133fc32ae418" providerId="ADAL" clId="{72E88265-5DDB-4E88-8368-4FFA7FB68AC5}" dt="2021-06-17T12:46:41.102" v="523" actId="552"/>
          <ac:spMkLst>
            <pc:docMk/>
            <pc:sldMk cId="2576882226" sldId="343"/>
            <ac:spMk id="18" creationId="{299E072E-CDDA-481B-9220-AD77BB8DB0CE}"/>
          </ac:spMkLst>
        </pc:spChg>
        <pc:spChg chg="del mod">
          <ac:chgData name="Graham Addis" userId="76ac1730-4d5c-46c4-81ce-133fc32ae418" providerId="ADAL" clId="{72E88265-5DDB-4E88-8368-4FFA7FB68AC5}" dt="2021-06-17T12:43:34.904" v="506" actId="478"/>
          <ac:spMkLst>
            <pc:docMk/>
            <pc:sldMk cId="2576882226" sldId="343"/>
            <ac:spMk id="10243" creationId="{00000000-0000-0000-0000-000000000000}"/>
          </ac:spMkLst>
        </pc:spChg>
        <pc:grpChg chg="add mod">
          <ac:chgData name="Graham Addis" userId="76ac1730-4d5c-46c4-81ce-133fc32ae418" providerId="ADAL" clId="{72E88265-5DDB-4E88-8368-4FFA7FB68AC5}" dt="2021-06-17T12:50:13.783" v="544"/>
          <ac:grpSpMkLst>
            <pc:docMk/>
            <pc:sldMk cId="2576882226" sldId="343"/>
            <ac:grpSpMk id="3" creationId="{CAAF899E-73F8-4CFC-AB52-040803722446}"/>
          </ac:grpSpMkLst>
        </pc:grpChg>
        <pc:grpChg chg="del">
          <ac:chgData name="Graham Addis" userId="76ac1730-4d5c-46c4-81ce-133fc32ae418" providerId="ADAL" clId="{72E88265-5DDB-4E88-8368-4FFA7FB68AC5}" dt="2021-06-17T12:37:48.032" v="403" actId="165"/>
          <ac:grpSpMkLst>
            <pc:docMk/>
            <pc:sldMk cId="2576882226" sldId="343"/>
            <ac:grpSpMk id="7" creationId="{A1F9B231-D1F7-4694-8DF8-4D6B20713F88}"/>
          </ac:grpSpMkLst>
        </pc:grpChg>
        <pc:grpChg chg="add mod">
          <ac:chgData name="Graham Addis" userId="76ac1730-4d5c-46c4-81ce-133fc32ae418" providerId="ADAL" clId="{72E88265-5DDB-4E88-8368-4FFA7FB68AC5}" dt="2021-06-17T12:39:49.699" v="408" actId="164"/>
          <ac:grpSpMkLst>
            <pc:docMk/>
            <pc:sldMk cId="2576882226" sldId="343"/>
            <ac:grpSpMk id="10" creationId="{12EF6206-CE5E-44A2-8D9C-7314C8B88CEC}"/>
          </ac:grpSpMkLst>
        </pc:grpChg>
        <pc:picChg chg="mod">
          <ac:chgData name="Graham Addis" userId="76ac1730-4d5c-46c4-81ce-133fc32ae418" providerId="ADAL" clId="{72E88265-5DDB-4E88-8368-4FFA7FB68AC5}" dt="2021-06-17T12:49:04.992" v="536"/>
          <ac:picMkLst>
            <pc:docMk/>
            <pc:sldMk cId="2576882226" sldId="343"/>
            <ac:picMk id="2" creationId="{FB6524B9-34A7-422D-AD89-222BD726297B}"/>
          </ac:picMkLst>
        </pc:picChg>
        <pc:picChg chg="mod">
          <ac:chgData name="Graham Addis" userId="76ac1730-4d5c-46c4-81ce-133fc32ae418" providerId="ADAL" clId="{72E88265-5DDB-4E88-8368-4FFA7FB68AC5}" dt="2021-06-17T12:50:21.301" v="545"/>
          <ac:picMkLst>
            <pc:docMk/>
            <pc:sldMk cId="2576882226" sldId="343"/>
            <ac:picMk id="6" creationId="{F68CC2CD-98AA-4D28-9B8E-F0143D43CEE0}"/>
          </ac:picMkLst>
        </pc:picChg>
        <pc:picChg chg="del mod topLvl">
          <ac:chgData name="Graham Addis" userId="76ac1730-4d5c-46c4-81ce-133fc32ae418" providerId="ADAL" clId="{72E88265-5DDB-4E88-8368-4FFA7FB68AC5}" dt="2021-06-17T12:39:20.467" v="406" actId="478"/>
          <ac:picMkLst>
            <pc:docMk/>
            <pc:sldMk cId="2576882226" sldId="343"/>
            <ac:picMk id="8" creationId="{0B48B9F5-3843-4546-8E38-A5653AE2BBC4}"/>
          </ac:picMkLst>
        </pc:picChg>
        <pc:picChg chg="mod">
          <ac:chgData name="Graham Addis" userId="76ac1730-4d5c-46c4-81ce-133fc32ae418" providerId="ADAL" clId="{72E88265-5DDB-4E88-8368-4FFA7FB68AC5}" dt="2021-06-17T12:39:29.559" v="407" actId="1076"/>
          <ac:picMkLst>
            <pc:docMk/>
            <pc:sldMk cId="2576882226" sldId="343"/>
            <ac:picMk id="11" creationId="{E76E75F0-E604-4D19-9738-FB94D3D1D7BD}"/>
          </ac:picMkLst>
        </pc:picChg>
      </pc:sldChg>
      <pc:sldMasterChg chg="modSldLayout">
        <pc:chgData name="Graham Addis" userId="76ac1730-4d5c-46c4-81ce-133fc32ae418" providerId="ADAL" clId="{72E88265-5DDB-4E88-8368-4FFA7FB68AC5}" dt="2021-06-17T15:30:17.987" v="552" actId="14826"/>
        <pc:sldMasterMkLst>
          <pc:docMk/>
          <pc:sldMasterMk cId="3452062127" sldId="2147483660"/>
        </pc:sldMasterMkLst>
        <pc:sldLayoutChg chg="modSp">
          <pc:chgData name="Graham Addis" userId="76ac1730-4d5c-46c4-81ce-133fc32ae418" providerId="ADAL" clId="{72E88265-5DDB-4E88-8368-4FFA7FB68AC5}" dt="2021-06-17T15:30:02.577" v="551" actId="14826"/>
          <pc:sldLayoutMkLst>
            <pc:docMk/>
            <pc:sldMasterMk cId="3452062127" sldId="2147483660"/>
            <pc:sldLayoutMk cId="2845967533" sldId="2147483661"/>
          </pc:sldLayoutMkLst>
          <pc:picChg chg="mod">
            <ac:chgData name="Graham Addis" userId="76ac1730-4d5c-46c4-81ce-133fc32ae418" providerId="ADAL" clId="{72E88265-5DDB-4E88-8368-4FFA7FB68AC5}" dt="2021-06-17T15:30:02.577" v="551" actId="14826"/>
            <ac:picMkLst>
              <pc:docMk/>
              <pc:sldMasterMk cId="3452062127" sldId="2147483660"/>
              <pc:sldLayoutMk cId="2845967533" sldId="2147483661"/>
              <ac:picMk id="7" creationId="{00000000-0000-0000-0000-000000000000}"/>
            </ac:picMkLst>
          </pc:picChg>
        </pc:sldLayoutChg>
        <pc:sldLayoutChg chg="modSp">
          <pc:chgData name="Graham Addis" userId="76ac1730-4d5c-46c4-81ce-133fc32ae418" providerId="ADAL" clId="{72E88265-5DDB-4E88-8368-4FFA7FB68AC5}" dt="2021-06-17T15:27:13.100" v="549" actId="14826"/>
          <pc:sldLayoutMkLst>
            <pc:docMk/>
            <pc:sldMasterMk cId="3452062127" sldId="2147483660"/>
            <pc:sldLayoutMk cId="652427760" sldId="2147483662"/>
          </pc:sldLayoutMkLst>
          <pc:picChg chg="mod">
            <ac:chgData name="Graham Addis" userId="76ac1730-4d5c-46c4-81ce-133fc32ae418" providerId="ADAL" clId="{72E88265-5DDB-4E88-8368-4FFA7FB68AC5}" dt="2021-06-17T15:27:13.100" v="549" actId="14826"/>
            <ac:picMkLst>
              <pc:docMk/>
              <pc:sldMasterMk cId="3452062127" sldId="2147483660"/>
              <pc:sldLayoutMk cId="652427760" sldId="2147483662"/>
              <ac:picMk id="8" creationId="{00000000-0000-0000-0000-000000000000}"/>
            </ac:picMkLst>
          </pc:picChg>
        </pc:sldLayoutChg>
        <pc:sldLayoutChg chg="modSp">
          <pc:chgData name="Graham Addis" userId="76ac1730-4d5c-46c4-81ce-133fc32ae418" providerId="ADAL" clId="{72E88265-5DDB-4E88-8368-4FFA7FB68AC5}" dt="2021-06-17T15:27:28.974" v="550" actId="14826"/>
          <pc:sldLayoutMkLst>
            <pc:docMk/>
            <pc:sldMasterMk cId="3452062127" sldId="2147483660"/>
            <pc:sldLayoutMk cId="3124707696" sldId="2147483663"/>
          </pc:sldLayoutMkLst>
          <pc:picChg chg="mod">
            <ac:chgData name="Graham Addis" userId="76ac1730-4d5c-46c4-81ce-133fc32ae418" providerId="ADAL" clId="{72E88265-5DDB-4E88-8368-4FFA7FB68AC5}" dt="2021-06-17T15:27:28.974" v="550" actId="14826"/>
            <ac:picMkLst>
              <pc:docMk/>
              <pc:sldMasterMk cId="3452062127" sldId="2147483660"/>
              <pc:sldLayoutMk cId="3124707696" sldId="2147483663"/>
              <ac:picMk id="19" creationId="{00000000-0000-0000-0000-000000000000}"/>
            </ac:picMkLst>
          </pc:picChg>
        </pc:sldLayoutChg>
        <pc:sldLayoutChg chg="modSp">
          <pc:chgData name="Graham Addis" userId="76ac1730-4d5c-46c4-81ce-133fc32ae418" providerId="ADAL" clId="{72E88265-5DDB-4E88-8368-4FFA7FB68AC5}" dt="2021-06-17T15:30:17.987" v="552" actId="14826"/>
          <pc:sldLayoutMkLst>
            <pc:docMk/>
            <pc:sldMasterMk cId="3452062127" sldId="2147483660"/>
            <pc:sldLayoutMk cId="1722081589" sldId="2147483666"/>
          </pc:sldLayoutMkLst>
          <pc:picChg chg="mod">
            <ac:chgData name="Graham Addis" userId="76ac1730-4d5c-46c4-81ce-133fc32ae418" providerId="ADAL" clId="{72E88265-5DDB-4E88-8368-4FFA7FB68AC5}" dt="2021-06-17T15:30:17.987" v="552" actId="14826"/>
            <ac:picMkLst>
              <pc:docMk/>
              <pc:sldMasterMk cId="3452062127" sldId="2147483660"/>
              <pc:sldLayoutMk cId="1722081589" sldId="2147483666"/>
              <ac:picMk id="6" creationId="{00000000-0000-0000-0000-000000000000}"/>
            </ac:picMkLst>
          </pc:picChg>
        </pc:sldLayoutChg>
      </pc:sldMasterChg>
    </pc:docChg>
  </pc:docChgLst>
  <pc:docChgLst>
    <pc:chgData name="Srinivasa Rao" userId="S::ndos0585@ox.ac.uk::a6b54366-f13d-4292-8bb4-f06c50909b1e" providerId="AD" clId="Web-{DAE83989-5F87-421B-871C-37A693DCC294}"/>
    <pc:docChg chg="addSld delSld modSld sldOrd">
      <pc:chgData name="Srinivasa Rao" userId="S::ndos0585@ox.ac.uk::a6b54366-f13d-4292-8bb4-f06c50909b1e" providerId="AD" clId="Web-{DAE83989-5F87-421B-871C-37A693DCC294}" dt="2021-09-24T16:07:46.233" v="489"/>
      <pc:docMkLst>
        <pc:docMk/>
      </pc:docMkLst>
      <pc:sldChg chg="modSp">
        <pc:chgData name="Srinivasa Rao" userId="S::ndos0585@ox.ac.uk::a6b54366-f13d-4292-8bb4-f06c50909b1e" providerId="AD" clId="Web-{DAE83989-5F87-421B-871C-37A693DCC294}" dt="2021-09-24T16:06:18.122" v="485" actId="20577"/>
        <pc:sldMkLst>
          <pc:docMk/>
          <pc:sldMk cId="3717846028" sldId="258"/>
        </pc:sldMkLst>
        <pc:spChg chg="mod">
          <ac:chgData name="Srinivasa Rao" userId="S::ndos0585@ox.ac.uk::a6b54366-f13d-4292-8bb4-f06c50909b1e" providerId="AD" clId="Web-{DAE83989-5F87-421B-871C-37A693DCC294}" dt="2021-09-24T16:06:18.122" v="485" actId="20577"/>
          <ac:spMkLst>
            <pc:docMk/>
            <pc:sldMk cId="3717846028" sldId="258"/>
            <ac:spMk id="4" creationId="{00000000-0000-0000-0000-000000000000}"/>
          </ac:spMkLst>
        </pc:spChg>
      </pc:sldChg>
      <pc:sldChg chg="del">
        <pc:chgData name="Srinivasa Rao" userId="S::ndos0585@ox.ac.uk::a6b54366-f13d-4292-8bb4-f06c50909b1e" providerId="AD" clId="Web-{DAE83989-5F87-421B-871C-37A693DCC294}" dt="2021-09-24T16:06:36.357" v="486"/>
        <pc:sldMkLst>
          <pc:docMk/>
          <pc:sldMk cId="3716550332" sldId="259"/>
        </pc:sldMkLst>
      </pc:sldChg>
      <pc:sldChg chg="modSp ord">
        <pc:chgData name="Srinivasa Rao" userId="S::ndos0585@ox.ac.uk::a6b54366-f13d-4292-8bb4-f06c50909b1e" providerId="AD" clId="Web-{DAE83989-5F87-421B-871C-37A693DCC294}" dt="2021-09-24T15:47:47.145" v="210" actId="20577"/>
        <pc:sldMkLst>
          <pc:docMk/>
          <pc:sldMk cId="2817242982" sldId="260"/>
        </pc:sldMkLst>
        <pc:spChg chg="mod">
          <ac:chgData name="Srinivasa Rao" userId="S::ndos0585@ox.ac.uk::a6b54366-f13d-4292-8bb4-f06c50909b1e" providerId="AD" clId="Web-{DAE83989-5F87-421B-871C-37A693DCC294}" dt="2021-09-24T15:29:22.513" v="15" actId="20577"/>
          <ac:spMkLst>
            <pc:docMk/>
            <pc:sldMk cId="2817242982" sldId="260"/>
            <ac:spMk id="2" creationId="{00000000-0000-0000-0000-000000000000}"/>
          </ac:spMkLst>
        </pc:spChg>
        <pc:spChg chg="mod">
          <ac:chgData name="Srinivasa Rao" userId="S::ndos0585@ox.ac.uk::a6b54366-f13d-4292-8bb4-f06c50909b1e" providerId="AD" clId="Web-{DAE83989-5F87-421B-871C-37A693DCC294}" dt="2021-09-24T15:47:47.145" v="210" actId="20577"/>
          <ac:spMkLst>
            <pc:docMk/>
            <pc:sldMk cId="2817242982" sldId="260"/>
            <ac:spMk id="5" creationId="{99760AD7-6D85-4901-B55F-3D7634DF953D}"/>
          </ac:spMkLst>
        </pc:spChg>
      </pc:sldChg>
      <pc:sldChg chg="del">
        <pc:chgData name="Srinivasa Rao" userId="S::ndos0585@ox.ac.uk::a6b54366-f13d-4292-8bb4-f06c50909b1e" providerId="AD" clId="Web-{DAE83989-5F87-421B-871C-37A693DCC294}" dt="2021-09-24T16:04:50.620" v="467"/>
        <pc:sldMkLst>
          <pc:docMk/>
          <pc:sldMk cId="895642562" sldId="261"/>
        </pc:sldMkLst>
      </pc:sldChg>
      <pc:sldChg chg="del">
        <pc:chgData name="Srinivasa Rao" userId="S::ndos0585@ox.ac.uk::a6b54366-f13d-4292-8bb4-f06c50909b1e" providerId="AD" clId="Web-{DAE83989-5F87-421B-871C-37A693DCC294}" dt="2021-09-24T16:04:45.995" v="464"/>
        <pc:sldMkLst>
          <pc:docMk/>
          <pc:sldMk cId="4276238494" sldId="264"/>
        </pc:sldMkLst>
      </pc:sldChg>
      <pc:sldChg chg="del">
        <pc:chgData name="Srinivasa Rao" userId="S::ndos0585@ox.ac.uk::a6b54366-f13d-4292-8bb4-f06c50909b1e" providerId="AD" clId="Web-{DAE83989-5F87-421B-871C-37A693DCC294}" dt="2021-09-24T16:04:52.073" v="468"/>
        <pc:sldMkLst>
          <pc:docMk/>
          <pc:sldMk cId="1303224760" sldId="268"/>
        </pc:sldMkLst>
      </pc:sldChg>
      <pc:sldChg chg="modSp">
        <pc:chgData name="Srinivasa Rao" userId="S::ndos0585@ox.ac.uk::a6b54366-f13d-4292-8bb4-f06c50909b1e" providerId="AD" clId="Web-{DAE83989-5F87-421B-871C-37A693DCC294}" dt="2021-09-24T16:05:19.996" v="480" actId="20577"/>
        <pc:sldMkLst>
          <pc:docMk/>
          <pc:sldMk cId="167977572" sldId="270"/>
        </pc:sldMkLst>
        <pc:spChg chg="mod">
          <ac:chgData name="Srinivasa Rao" userId="S::ndos0585@ox.ac.uk::a6b54366-f13d-4292-8bb4-f06c50909b1e" providerId="AD" clId="Web-{DAE83989-5F87-421B-871C-37A693DCC294}" dt="2021-09-24T16:05:19.996" v="480" actId="20577"/>
          <ac:spMkLst>
            <pc:docMk/>
            <pc:sldMk cId="167977572" sldId="270"/>
            <ac:spMk id="4" creationId="{00000000-0000-0000-0000-000000000000}"/>
          </ac:spMkLst>
        </pc:spChg>
      </pc:sldChg>
      <pc:sldChg chg="del">
        <pc:chgData name="Srinivasa Rao" userId="S::ndos0585@ox.ac.uk::a6b54366-f13d-4292-8bb4-f06c50909b1e" providerId="AD" clId="Web-{DAE83989-5F87-421B-871C-37A693DCC294}" dt="2021-09-24T16:04:49.339" v="466"/>
        <pc:sldMkLst>
          <pc:docMk/>
          <pc:sldMk cId="2892210507" sldId="344"/>
        </pc:sldMkLst>
      </pc:sldChg>
      <pc:sldChg chg="del">
        <pc:chgData name="Srinivasa Rao" userId="S::ndos0585@ox.ac.uk::a6b54366-f13d-4292-8bb4-f06c50909b1e" providerId="AD" clId="Web-{DAE83989-5F87-421B-871C-37A693DCC294}" dt="2021-09-24T16:04:47.917" v="465"/>
        <pc:sldMkLst>
          <pc:docMk/>
          <pc:sldMk cId="3519485753" sldId="345"/>
        </pc:sldMkLst>
      </pc:sldChg>
      <pc:sldChg chg="addAnim delAnim modAnim">
        <pc:chgData name="Srinivasa Rao" userId="S::ndos0585@ox.ac.uk::a6b54366-f13d-4292-8bb4-f06c50909b1e" providerId="AD" clId="Web-{DAE83989-5F87-421B-871C-37A693DCC294}" dt="2021-09-24T16:07:46.233" v="489"/>
        <pc:sldMkLst>
          <pc:docMk/>
          <pc:sldMk cId="3066615075" sldId="346"/>
        </pc:sldMkLst>
      </pc:sldChg>
      <pc:sldChg chg="modSp add replId">
        <pc:chgData name="Srinivasa Rao" userId="S::ndos0585@ox.ac.uk::a6b54366-f13d-4292-8bb4-f06c50909b1e" providerId="AD" clId="Web-{DAE83989-5F87-421B-871C-37A693DCC294}" dt="2021-09-24T15:54:20.481" v="267" actId="20577"/>
        <pc:sldMkLst>
          <pc:docMk/>
          <pc:sldMk cId="2014645998" sldId="347"/>
        </pc:sldMkLst>
        <pc:spChg chg="mod">
          <ac:chgData name="Srinivasa Rao" userId="S::ndos0585@ox.ac.uk::a6b54366-f13d-4292-8bb4-f06c50909b1e" providerId="AD" clId="Web-{DAE83989-5F87-421B-871C-37A693DCC294}" dt="2021-09-24T15:51:43.212" v="216" actId="20577"/>
          <ac:spMkLst>
            <pc:docMk/>
            <pc:sldMk cId="2014645998" sldId="347"/>
            <ac:spMk id="2" creationId="{00000000-0000-0000-0000-000000000000}"/>
          </ac:spMkLst>
        </pc:spChg>
        <pc:spChg chg="mod">
          <ac:chgData name="Srinivasa Rao" userId="S::ndos0585@ox.ac.uk::a6b54366-f13d-4292-8bb4-f06c50909b1e" providerId="AD" clId="Web-{DAE83989-5F87-421B-871C-37A693DCC294}" dt="2021-09-24T15:54:20.481" v="267" actId="20577"/>
          <ac:spMkLst>
            <pc:docMk/>
            <pc:sldMk cId="2014645998" sldId="347"/>
            <ac:spMk id="5" creationId="{99760AD7-6D85-4901-B55F-3D7634DF953D}"/>
          </ac:spMkLst>
        </pc:spChg>
      </pc:sldChg>
      <pc:sldChg chg="modSp add replId">
        <pc:chgData name="Srinivasa Rao" userId="S::ndos0585@ox.ac.uk::a6b54366-f13d-4292-8bb4-f06c50909b1e" providerId="AD" clId="Web-{DAE83989-5F87-421B-871C-37A693DCC294}" dt="2021-09-24T15:54:08.293" v="259" actId="20577"/>
        <pc:sldMkLst>
          <pc:docMk/>
          <pc:sldMk cId="3594298770" sldId="348"/>
        </pc:sldMkLst>
        <pc:spChg chg="mod">
          <ac:chgData name="Srinivasa Rao" userId="S::ndos0585@ox.ac.uk::a6b54366-f13d-4292-8bb4-f06c50909b1e" providerId="AD" clId="Web-{DAE83989-5F87-421B-871C-37A693DCC294}" dt="2021-09-24T15:53:53.449" v="245" actId="20577"/>
          <ac:spMkLst>
            <pc:docMk/>
            <pc:sldMk cId="3594298770" sldId="348"/>
            <ac:spMk id="2" creationId="{00000000-0000-0000-0000-000000000000}"/>
          </ac:spMkLst>
        </pc:spChg>
        <pc:spChg chg="mod">
          <ac:chgData name="Srinivasa Rao" userId="S::ndos0585@ox.ac.uk::a6b54366-f13d-4292-8bb4-f06c50909b1e" providerId="AD" clId="Web-{DAE83989-5F87-421B-871C-37A693DCC294}" dt="2021-09-24T15:54:08.293" v="259" actId="20577"/>
          <ac:spMkLst>
            <pc:docMk/>
            <pc:sldMk cId="3594298770" sldId="348"/>
            <ac:spMk id="5" creationId="{99760AD7-6D85-4901-B55F-3D7634DF953D}"/>
          </ac:spMkLst>
        </pc:spChg>
      </pc:sldChg>
      <pc:sldChg chg="modSp add replId">
        <pc:chgData name="Srinivasa Rao" userId="S::ndos0585@ox.ac.uk::a6b54366-f13d-4292-8bb4-f06c50909b1e" providerId="AD" clId="Web-{DAE83989-5F87-421B-871C-37A693DCC294}" dt="2021-09-24T15:57:47.376" v="321" actId="20577"/>
        <pc:sldMkLst>
          <pc:docMk/>
          <pc:sldMk cId="4232020514" sldId="349"/>
        </pc:sldMkLst>
        <pc:spChg chg="mod">
          <ac:chgData name="Srinivasa Rao" userId="S::ndos0585@ox.ac.uk::a6b54366-f13d-4292-8bb4-f06c50909b1e" providerId="AD" clId="Web-{DAE83989-5F87-421B-871C-37A693DCC294}" dt="2021-09-24T15:56:49.250" v="307" actId="20577"/>
          <ac:spMkLst>
            <pc:docMk/>
            <pc:sldMk cId="4232020514" sldId="349"/>
            <ac:spMk id="2" creationId="{00000000-0000-0000-0000-000000000000}"/>
          </ac:spMkLst>
        </pc:spChg>
        <pc:spChg chg="mod">
          <ac:chgData name="Srinivasa Rao" userId="S::ndos0585@ox.ac.uk::a6b54366-f13d-4292-8bb4-f06c50909b1e" providerId="AD" clId="Web-{DAE83989-5F87-421B-871C-37A693DCC294}" dt="2021-09-24T15:57:47.376" v="321" actId="20577"/>
          <ac:spMkLst>
            <pc:docMk/>
            <pc:sldMk cId="4232020514" sldId="349"/>
            <ac:spMk id="5" creationId="{99760AD7-6D85-4901-B55F-3D7634DF953D}"/>
          </ac:spMkLst>
        </pc:spChg>
      </pc:sldChg>
      <pc:sldChg chg="modSp add replId">
        <pc:chgData name="Srinivasa Rao" userId="S::ndos0585@ox.ac.uk::a6b54366-f13d-4292-8bb4-f06c50909b1e" providerId="AD" clId="Web-{DAE83989-5F87-421B-871C-37A693DCC294}" dt="2021-09-24T15:56:42.734" v="302" actId="20577"/>
        <pc:sldMkLst>
          <pc:docMk/>
          <pc:sldMk cId="1942759833" sldId="350"/>
        </pc:sldMkLst>
        <pc:spChg chg="mod">
          <ac:chgData name="Srinivasa Rao" userId="S::ndos0585@ox.ac.uk::a6b54366-f13d-4292-8bb4-f06c50909b1e" providerId="AD" clId="Web-{DAE83989-5F87-421B-871C-37A693DCC294}" dt="2021-09-24T15:56:05.733" v="289" actId="20577"/>
          <ac:spMkLst>
            <pc:docMk/>
            <pc:sldMk cId="1942759833" sldId="350"/>
            <ac:spMk id="2" creationId="{00000000-0000-0000-0000-000000000000}"/>
          </ac:spMkLst>
        </pc:spChg>
        <pc:spChg chg="mod">
          <ac:chgData name="Srinivasa Rao" userId="S::ndos0585@ox.ac.uk::a6b54366-f13d-4292-8bb4-f06c50909b1e" providerId="AD" clId="Web-{DAE83989-5F87-421B-871C-37A693DCC294}" dt="2021-09-24T15:56:42.734" v="302" actId="20577"/>
          <ac:spMkLst>
            <pc:docMk/>
            <pc:sldMk cId="1942759833" sldId="350"/>
            <ac:spMk id="5" creationId="{99760AD7-6D85-4901-B55F-3D7634DF953D}"/>
          </ac:spMkLst>
        </pc:spChg>
      </pc:sldChg>
      <pc:sldChg chg="modSp add replId">
        <pc:chgData name="Srinivasa Rao" userId="S::ndos0585@ox.ac.uk::a6b54366-f13d-4292-8bb4-f06c50909b1e" providerId="AD" clId="Web-{DAE83989-5F87-421B-871C-37A693DCC294}" dt="2021-09-24T15:55:29.201" v="285" actId="20577"/>
        <pc:sldMkLst>
          <pc:docMk/>
          <pc:sldMk cId="2065540126" sldId="351"/>
        </pc:sldMkLst>
        <pc:spChg chg="mod">
          <ac:chgData name="Srinivasa Rao" userId="S::ndos0585@ox.ac.uk::a6b54366-f13d-4292-8bb4-f06c50909b1e" providerId="AD" clId="Web-{DAE83989-5F87-421B-871C-37A693DCC294}" dt="2021-09-24T15:55:09.591" v="271" actId="20577"/>
          <ac:spMkLst>
            <pc:docMk/>
            <pc:sldMk cId="2065540126" sldId="351"/>
            <ac:spMk id="2" creationId="{00000000-0000-0000-0000-000000000000}"/>
          </ac:spMkLst>
        </pc:spChg>
        <pc:spChg chg="mod">
          <ac:chgData name="Srinivasa Rao" userId="S::ndos0585@ox.ac.uk::a6b54366-f13d-4292-8bb4-f06c50909b1e" providerId="AD" clId="Web-{DAE83989-5F87-421B-871C-37A693DCC294}" dt="2021-09-24T15:55:29.201" v="285" actId="20577"/>
          <ac:spMkLst>
            <pc:docMk/>
            <pc:sldMk cId="2065540126" sldId="351"/>
            <ac:spMk id="5" creationId="{99760AD7-6D85-4901-B55F-3D7634DF953D}"/>
          </ac:spMkLst>
        </pc:spChg>
      </pc:sldChg>
      <pc:sldChg chg="modSp add replId">
        <pc:chgData name="Srinivasa Rao" userId="S::ndos0585@ox.ac.uk::a6b54366-f13d-4292-8bb4-f06c50909b1e" providerId="AD" clId="Web-{DAE83989-5F87-421B-871C-37A693DCC294}" dt="2021-09-24T16:04:36.057" v="463" actId="20577"/>
        <pc:sldMkLst>
          <pc:docMk/>
          <pc:sldMk cId="2588633076" sldId="352"/>
        </pc:sldMkLst>
        <pc:spChg chg="mod">
          <ac:chgData name="Srinivasa Rao" userId="S::ndos0585@ox.ac.uk::a6b54366-f13d-4292-8bb4-f06c50909b1e" providerId="AD" clId="Web-{DAE83989-5F87-421B-871C-37A693DCC294}" dt="2021-09-24T15:58:45.535" v="345" actId="20577"/>
          <ac:spMkLst>
            <pc:docMk/>
            <pc:sldMk cId="2588633076" sldId="352"/>
            <ac:spMk id="2" creationId="{00000000-0000-0000-0000-000000000000}"/>
          </ac:spMkLst>
        </pc:spChg>
        <pc:spChg chg="mod">
          <ac:chgData name="Srinivasa Rao" userId="S::ndos0585@ox.ac.uk::a6b54366-f13d-4292-8bb4-f06c50909b1e" providerId="AD" clId="Web-{DAE83989-5F87-421B-871C-37A693DCC294}" dt="2021-09-24T16:04:36.057" v="463" actId="20577"/>
          <ac:spMkLst>
            <pc:docMk/>
            <pc:sldMk cId="2588633076" sldId="352"/>
            <ac:spMk id="5" creationId="{99760AD7-6D85-4901-B55F-3D7634DF953D}"/>
          </ac:spMkLst>
        </pc:spChg>
      </pc:sldChg>
    </pc:docChg>
  </pc:docChgLst>
  <pc:docChgLst>
    <pc:chgData name="Srinivasa Rao" userId="S::ndos0585@ox.ac.uk::a6b54366-f13d-4292-8bb4-f06c50909b1e" providerId="AD" clId="Web-{D153C412-9C08-918C-2AA5-D69505E91DB2}"/>
    <pc:docChg chg="addSld delSld modSld sldOrd">
      <pc:chgData name="Srinivasa Rao" userId="S::ndos0585@ox.ac.uk::a6b54366-f13d-4292-8bb4-f06c50909b1e" providerId="AD" clId="Web-{D153C412-9C08-918C-2AA5-D69505E91DB2}" dt="2021-09-24T15:03:34.847" v="851" actId="20577"/>
      <pc:docMkLst>
        <pc:docMk/>
      </pc:docMkLst>
      <pc:sldChg chg="addSp delSp modSp">
        <pc:chgData name="Srinivasa Rao" userId="S::ndos0585@ox.ac.uk::a6b54366-f13d-4292-8bb4-f06c50909b1e" providerId="AD" clId="Web-{D153C412-9C08-918C-2AA5-D69505E91DB2}" dt="2021-09-24T14:47:20.412" v="25" actId="20577"/>
        <pc:sldMkLst>
          <pc:docMk/>
          <pc:sldMk cId="3717846028" sldId="258"/>
        </pc:sldMkLst>
        <pc:spChg chg="add del mod">
          <ac:chgData name="Srinivasa Rao" userId="S::ndos0585@ox.ac.uk::a6b54366-f13d-4292-8bb4-f06c50909b1e" providerId="AD" clId="Web-{D153C412-9C08-918C-2AA5-D69505E91DB2}" dt="2021-09-24T14:43:35.985" v="13"/>
          <ac:spMkLst>
            <pc:docMk/>
            <pc:sldMk cId="3717846028" sldId="258"/>
            <ac:spMk id="3" creationId="{FEBF605F-23D8-4F94-B384-3FB74D1DF45E}"/>
          </ac:spMkLst>
        </pc:spChg>
        <pc:spChg chg="mod">
          <ac:chgData name="Srinivasa Rao" userId="S::ndos0585@ox.ac.uk::a6b54366-f13d-4292-8bb4-f06c50909b1e" providerId="AD" clId="Web-{D153C412-9C08-918C-2AA5-D69505E91DB2}" dt="2021-09-24T14:47:20.412" v="25" actId="20577"/>
          <ac:spMkLst>
            <pc:docMk/>
            <pc:sldMk cId="3717846028" sldId="258"/>
            <ac:spMk id="4" creationId="{00000000-0000-0000-0000-000000000000}"/>
          </ac:spMkLst>
        </pc:spChg>
        <pc:spChg chg="del">
          <ac:chgData name="Srinivasa Rao" userId="S::ndos0585@ox.ac.uk::a6b54366-f13d-4292-8bb4-f06c50909b1e" providerId="AD" clId="Web-{D153C412-9C08-918C-2AA5-D69505E91DB2}" dt="2021-09-24T14:43:39.610" v="14"/>
          <ac:spMkLst>
            <pc:docMk/>
            <pc:sldMk cId="3717846028" sldId="258"/>
            <ac:spMk id="6" creationId="{00000000-0000-0000-0000-000000000000}"/>
          </ac:spMkLst>
        </pc:spChg>
        <pc:spChg chg="mod">
          <ac:chgData name="Srinivasa Rao" userId="S::ndos0585@ox.ac.uk::a6b54366-f13d-4292-8bb4-f06c50909b1e" providerId="AD" clId="Web-{D153C412-9C08-918C-2AA5-D69505E91DB2}" dt="2021-09-24T14:39:49.026" v="4" actId="20577"/>
          <ac:spMkLst>
            <pc:docMk/>
            <pc:sldMk cId="3717846028" sldId="258"/>
            <ac:spMk id="7" creationId="{00000000-0000-0000-0000-000000000000}"/>
          </ac:spMkLst>
        </pc:spChg>
        <pc:picChg chg="add del mod">
          <ac:chgData name="Srinivasa Rao" userId="S::ndos0585@ox.ac.uk::a6b54366-f13d-4292-8bb4-f06c50909b1e" providerId="AD" clId="Web-{D153C412-9C08-918C-2AA5-D69505E91DB2}" dt="2021-09-24T14:47:15.818" v="23"/>
          <ac:picMkLst>
            <pc:docMk/>
            <pc:sldMk cId="3717846028" sldId="258"/>
            <ac:picMk id="5" creationId="{04D0D85D-4D4D-4B61-8142-7EC750AEB64C}"/>
          </ac:picMkLst>
        </pc:picChg>
        <pc:picChg chg="del">
          <ac:chgData name="Srinivasa Rao" userId="S::ndos0585@ox.ac.uk::a6b54366-f13d-4292-8bb4-f06c50909b1e" providerId="AD" clId="Web-{D153C412-9C08-918C-2AA5-D69505E91DB2}" dt="2021-09-24T14:43:32.813" v="12"/>
          <ac:picMkLst>
            <pc:docMk/>
            <pc:sldMk cId="3717846028" sldId="258"/>
            <ac:picMk id="8" creationId="{00000000-0000-0000-0000-000000000000}"/>
          </ac:picMkLst>
        </pc:picChg>
      </pc:sldChg>
      <pc:sldChg chg="modSp ord">
        <pc:chgData name="Srinivasa Rao" userId="S::ndos0585@ox.ac.uk::a6b54366-f13d-4292-8bb4-f06c50909b1e" providerId="AD" clId="Web-{D153C412-9C08-918C-2AA5-D69505E91DB2}" dt="2021-09-24T15:00:22.921" v="831" actId="20577"/>
        <pc:sldMkLst>
          <pc:docMk/>
          <pc:sldMk cId="2817242982" sldId="260"/>
        </pc:sldMkLst>
        <pc:spChg chg="mod">
          <ac:chgData name="Srinivasa Rao" userId="S::ndos0585@ox.ac.uk::a6b54366-f13d-4292-8bb4-f06c50909b1e" providerId="AD" clId="Web-{D153C412-9C08-918C-2AA5-D69505E91DB2}" dt="2021-09-24T14:50:14.266" v="36" actId="20577"/>
          <ac:spMkLst>
            <pc:docMk/>
            <pc:sldMk cId="2817242982" sldId="260"/>
            <ac:spMk id="2" creationId="{00000000-0000-0000-0000-000000000000}"/>
          </ac:spMkLst>
        </pc:spChg>
        <pc:spChg chg="mod">
          <ac:chgData name="Srinivasa Rao" userId="S::ndos0585@ox.ac.uk::a6b54366-f13d-4292-8bb4-f06c50909b1e" providerId="AD" clId="Web-{D153C412-9C08-918C-2AA5-D69505E91DB2}" dt="2021-09-24T15:00:22.921" v="831" actId="20577"/>
          <ac:spMkLst>
            <pc:docMk/>
            <pc:sldMk cId="2817242982" sldId="260"/>
            <ac:spMk id="5" creationId="{99760AD7-6D85-4901-B55F-3D7634DF953D}"/>
          </ac:spMkLst>
        </pc:spChg>
      </pc:sldChg>
      <pc:sldChg chg="ord">
        <pc:chgData name="Srinivasa Rao" userId="S::ndos0585@ox.ac.uk::a6b54366-f13d-4292-8bb4-f06c50909b1e" providerId="AD" clId="Web-{D153C412-9C08-918C-2AA5-D69505E91DB2}" dt="2021-09-24T14:49:22.452" v="28"/>
        <pc:sldMkLst>
          <pc:docMk/>
          <pc:sldMk cId="895642562" sldId="261"/>
        </pc:sldMkLst>
      </pc:sldChg>
      <pc:sldChg chg="ord">
        <pc:chgData name="Srinivasa Rao" userId="S::ndos0585@ox.ac.uk::a6b54366-f13d-4292-8bb4-f06c50909b1e" providerId="AD" clId="Web-{D153C412-9C08-918C-2AA5-D69505E91DB2}" dt="2021-09-24T14:49:22.452" v="31"/>
        <pc:sldMkLst>
          <pc:docMk/>
          <pc:sldMk cId="2179180957" sldId="263"/>
        </pc:sldMkLst>
      </pc:sldChg>
      <pc:sldChg chg="ord">
        <pc:chgData name="Srinivasa Rao" userId="S::ndos0585@ox.ac.uk::a6b54366-f13d-4292-8bb4-f06c50909b1e" providerId="AD" clId="Web-{D153C412-9C08-918C-2AA5-D69505E91DB2}" dt="2021-09-24T14:49:22.452" v="30"/>
        <pc:sldMkLst>
          <pc:docMk/>
          <pc:sldMk cId="4276238494" sldId="264"/>
        </pc:sldMkLst>
      </pc:sldChg>
      <pc:sldChg chg="ord">
        <pc:chgData name="Srinivasa Rao" userId="S::ndos0585@ox.ac.uk::a6b54366-f13d-4292-8bb4-f06c50909b1e" providerId="AD" clId="Web-{D153C412-9C08-918C-2AA5-D69505E91DB2}" dt="2021-09-24T14:49:22.452" v="27"/>
        <pc:sldMkLst>
          <pc:docMk/>
          <pc:sldMk cId="1303224760" sldId="268"/>
        </pc:sldMkLst>
      </pc:sldChg>
      <pc:sldChg chg="del">
        <pc:chgData name="Srinivasa Rao" userId="S::ndos0585@ox.ac.uk::a6b54366-f13d-4292-8bb4-f06c50909b1e" providerId="AD" clId="Web-{D153C412-9C08-918C-2AA5-D69505E91DB2}" dt="2021-09-24T14:48:11.304" v="26"/>
        <pc:sldMkLst>
          <pc:docMk/>
          <pc:sldMk cId="2511225757" sldId="271"/>
        </pc:sldMkLst>
      </pc:sldChg>
      <pc:sldChg chg="modSp">
        <pc:chgData name="Srinivasa Rao" userId="S::ndos0585@ox.ac.uk::a6b54366-f13d-4292-8bb4-f06c50909b1e" providerId="AD" clId="Web-{D153C412-9C08-918C-2AA5-D69505E91DB2}" dt="2021-09-24T14:39:41.776" v="3" actId="20577"/>
        <pc:sldMkLst>
          <pc:docMk/>
          <pc:sldMk cId="2862347741" sldId="273"/>
        </pc:sldMkLst>
        <pc:spChg chg="mod">
          <ac:chgData name="Srinivasa Rao" userId="S::ndos0585@ox.ac.uk::a6b54366-f13d-4292-8bb4-f06c50909b1e" providerId="AD" clId="Web-{D153C412-9C08-918C-2AA5-D69505E91DB2}" dt="2021-09-24T14:39:41.776" v="3" actId="20577"/>
          <ac:spMkLst>
            <pc:docMk/>
            <pc:sldMk cId="2862347741" sldId="273"/>
            <ac:spMk id="2" creationId="{9F78664B-D62A-45DC-87D5-1155303F72EB}"/>
          </ac:spMkLst>
        </pc:spChg>
      </pc:sldChg>
      <pc:sldChg chg="add replId">
        <pc:chgData name="Srinivasa Rao" userId="S::ndos0585@ox.ac.uk::a6b54366-f13d-4292-8bb4-f06c50909b1e" providerId="AD" clId="Web-{D153C412-9C08-918C-2AA5-D69505E91DB2}" dt="2021-09-24T14:49:35.781" v="32"/>
        <pc:sldMkLst>
          <pc:docMk/>
          <pc:sldMk cId="2892210507" sldId="344"/>
        </pc:sldMkLst>
      </pc:sldChg>
      <pc:sldChg chg="add replId">
        <pc:chgData name="Srinivasa Rao" userId="S::ndos0585@ox.ac.uk::a6b54366-f13d-4292-8bb4-f06c50909b1e" providerId="AD" clId="Web-{D153C412-9C08-918C-2AA5-D69505E91DB2}" dt="2021-09-24T14:49:38.281" v="33"/>
        <pc:sldMkLst>
          <pc:docMk/>
          <pc:sldMk cId="3519485753" sldId="345"/>
        </pc:sldMkLst>
      </pc:sldChg>
      <pc:sldChg chg="modSp add replId">
        <pc:chgData name="Srinivasa Rao" userId="S::ndos0585@ox.ac.uk::a6b54366-f13d-4292-8bb4-f06c50909b1e" providerId="AD" clId="Web-{D153C412-9C08-918C-2AA5-D69505E91DB2}" dt="2021-09-24T15:03:34.847" v="851" actId="20577"/>
        <pc:sldMkLst>
          <pc:docMk/>
          <pc:sldMk cId="3066615075" sldId="346"/>
        </pc:sldMkLst>
        <pc:spChg chg="mod">
          <ac:chgData name="Srinivasa Rao" userId="S::ndos0585@ox.ac.uk::a6b54366-f13d-4292-8bb4-f06c50909b1e" providerId="AD" clId="Web-{D153C412-9C08-918C-2AA5-D69505E91DB2}" dt="2021-09-24T15:03:34.847" v="851" actId="20577"/>
          <ac:spMkLst>
            <pc:docMk/>
            <pc:sldMk cId="3066615075" sldId="346"/>
            <ac:spMk id="2" creationId="{00000000-0000-0000-0000-000000000000}"/>
          </ac:spMkLst>
        </pc:spChg>
        <pc:spChg chg="mod">
          <ac:chgData name="Srinivasa Rao" userId="S::ndos0585@ox.ac.uk::a6b54366-f13d-4292-8bb4-f06c50909b1e" providerId="AD" clId="Web-{D153C412-9C08-918C-2AA5-D69505E91DB2}" dt="2021-09-24T15:03:12.316" v="840" actId="20577"/>
          <ac:spMkLst>
            <pc:docMk/>
            <pc:sldMk cId="3066615075" sldId="346"/>
            <ac:spMk id="5" creationId="{99760AD7-6D85-4901-B55F-3D7634DF953D}"/>
          </ac:spMkLst>
        </pc:spChg>
      </pc:sldChg>
    </pc:docChg>
  </pc:docChgLst>
  <pc:docChgLst>
    <pc:chgData name="Pamela Stanworth" userId="da6d21a5-4629-4980-87f5-1bbba1aaefbe" providerId="ADAL" clId="{F0AA3A68-ED72-491C-9221-BB43DE034B33}"/>
    <pc:docChg chg="custSel modSld modMainMaster">
      <pc:chgData name="Pamela Stanworth" userId="da6d21a5-4629-4980-87f5-1bbba1aaefbe" providerId="ADAL" clId="{F0AA3A68-ED72-491C-9221-BB43DE034B33}" dt="2021-08-03T08:43:38.061" v="3" actId="12"/>
      <pc:docMkLst>
        <pc:docMk/>
      </pc:docMkLst>
      <pc:sldChg chg="addSp delSp modSp mod chgLayout">
        <pc:chgData name="Pamela Stanworth" userId="da6d21a5-4629-4980-87f5-1bbba1aaefbe" providerId="ADAL" clId="{F0AA3A68-ED72-491C-9221-BB43DE034B33}" dt="2021-08-03T08:42:55.094" v="1" actId="6264"/>
        <pc:sldMkLst>
          <pc:docMk/>
          <pc:sldMk cId="1513099085" sldId="272"/>
        </pc:sldMkLst>
        <pc:spChg chg="add del mod">
          <ac:chgData name="Pamela Stanworth" userId="da6d21a5-4629-4980-87f5-1bbba1aaefbe" providerId="ADAL" clId="{F0AA3A68-ED72-491C-9221-BB43DE034B33}" dt="2021-08-03T08:42:55.094" v="1" actId="6264"/>
          <ac:spMkLst>
            <pc:docMk/>
            <pc:sldMk cId="1513099085" sldId="272"/>
            <ac:spMk id="2" creationId="{0E660A6C-656A-462B-B66F-DCF8DB06F15F}"/>
          </ac:spMkLst>
        </pc:spChg>
        <pc:spChg chg="add del mod">
          <ac:chgData name="Pamela Stanworth" userId="da6d21a5-4629-4980-87f5-1bbba1aaefbe" providerId="ADAL" clId="{F0AA3A68-ED72-491C-9221-BB43DE034B33}" dt="2021-08-03T08:42:55.094" v="1" actId="6264"/>
          <ac:spMkLst>
            <pc:docMk/>
            <pc:sldMk cId="1513099085" sldId="272"/>
            <ac:spMk id="3" creationId="{45C78C39-14BB-4E31-A076-080987E6A7A3}"/>
          </ac:spMkLst>
        </pc:spChg>
        <pc:spChg chg="mod ord">
          <ac:chgData name="Pamela Stanworth" userId="da6d21a5-4629-4980-87f5-1bbba1aaefbe" providerId="ADAL" clId="{F0AA3A68-ED72-491C-9221-BB43DE034B33}" dt="2021-08-03T08:42:55.094" v="1" actId="6264"/>
          <ac:spMkLst>
            <pc:docMk/>
            <pc:sldMk cId="1513099085" sldId="272"/>
            <ac:spMk id="10242" creationId="{00000000-0000-0000-0000-000000000000}"/>
          </ac:spMkLst>
        </pc:spChg>
        <pc:spChg chg="mod ord">
          <ac:chgData name="Pamela Stanworth" userId="da6d21a5-4629-4980-87f5-1bbba1aaefbe" providerId="ADAL" clId="{F0AA3A68-ED72-491C-9221-BB43DE034B33}" dt="2021-08-03T08:42:55.094" v="1" actId="6264"/>
          <ac:spMkLst>
            <pc:docMk/>
            <pc:sldMk cId="1513099085" sldId="272"/>
            <ac:spMk id="10243" creationId="{00000000-0000-0000-0000-000000000000}"/>
          </ac:spMkLst>
        </pc:spChg>
      </pc:sldChg>
      <pc:sldMasterChg chg="modSp modSldLayout">
        <pc:chgData name="Pamela Stanworth" userId="da6d21a5-4629-4980-87f5-1bbba1aaefbe" providerId="ADAL" clId="{F0AA3A68-ED72-491C-9221-BB43DE034B33}" dt="2021-08-03T08:43:38.061" v="3" actId="12"/>
        <pc:sldMasterMkLst>
          <pc:docMk/>
          <pc:sldMasterMk cId="3452062127" sldId="2147483660"/>
        </pc:sldMasterMkLst>
        <pc:spChg chg="mod">
          <ac:chgData name="Pamela Stanworth" userId="da6d21a5-4629-4980-87f5-1bbba1aaefbe" providerId="ADAL" clId="{F0AA3A68-ED72-491C-9221-BB43DE034B33}" dt="2021-08-03T08:43:38.061" v="3" actId="12"/>
          <ac:spMkLst>
            <pc:docMk/>
            <pc:sldMasterMk cId="3452062127" sldId="2147483660"/>
            <ac:spMk id="3" creationId="{00000000-0000-0000-0000-000000000000}"/>
          </ac:spMkLst>
        </pc:spChg>
        <pc:sldLayoutChg chg="modSp">
          <pc:chgData name="Pamela Stanworth" userId="da6d21a5-4629-4980-87f5-1bbba1aaefbe" providerId="ADAL" clId="{F0AA3A68-ED72-491C-9221-BB43DE034B33}" dt="2021-08-03T08:43:19.765" v="2" actId="12"/>
          <pc:sldLayoutMkLst>
            <pc:docMk/>
            <pc:sldMasterMk cId="3452062127" sldId="2147483660"/>
            <pc:sldLayoutMk cId="652427760" sldId="2147483662"/>
          </pc:sldLayoutMkLst>
          <pc:spChg chg="mod">
            <ac:chgData name="Pamela Stanworth" userId="da6d21a5-4629-4980-87f5-1bbba1aaefbe" providerId="ADAL" clId="{F0AA3A68-ED72-491C-9221-BB43DE034B33}" dt="2021-08-03T08:43:19.765" v="2" actId="12"/>
            <ac:spMkLst>
              <pc:docMk/>
              <pc:sldMasterMk cId="3452062127" sldId="2147483660"/>
              <pc:sldLayoutMk cId="652427760" sldId="2147483662"/>
              <ac:spMk id="3" creationId="{00000000-0000-0000-0000-000000000000}"/>
            </ac:spMkLst>
          </pc:spChg>
        </pc:sldLayoutChg>
      </pc:sldMasterChg>
    </pc:docChg>
  </pc:docChgLst>
  <pc:docChgLst>
    <pc:chgData name="Srinivasa Rao" userId="S::ndos0585@ox.ac.uk::a6b54366-f13d-4292-8bb4-f06c50909b1e" providerId="AD" clId="Web-{A583219D-D3A7-7E29-7BC1-8F46B92EF0CA}"/>
    <pc:docChg chg="modSld">
      <pc:chgData name="Srinivasa Rao" userId="S::ndos0585@ox.ac.uk::a6b54366-f13d-4292-8bb4-f06c50909b1e" providerId="AD" clId="Web-{A583219D-D3A7-7E29-7BC1-8F46B92EF0CA}" dt="2021-09-26T21:10:44.604" v="20" actId="20577"/>
      <pc:docMkLst>
        <pc:docMk/>
      </pc:docMkLst>
      <pc:sldChg chg="modSp">
        <pc:chgData name="Srinivasa Rao" userId="S::ndos0585@ox.ac.uk::a6b54366-f13d-4292-8bb4-f06c50909b1e" providerId="AD" clId="Web-{A583219D-D3A7-7E29-7BC1-8F46B92EF0CA}" dt="2021-09-26T21:10:44.604" v="20" actId="20577"/>
        <pc:sldMkLst>
          <pc:docMk/>
          <pc:sldMk cId="2817242982" sldId="260"/>
        </pc:sldMkLst>
        <pc:spChg chg="mod">
          <ac:chgData name="Srinivasa Rao" userId="S::ndos0585@ox.ac.uk::a6b54366-f13d-4292-8bb4-f06c50909b1e" providerId="AD" clId="Web-{A583219D-D3A7-7E29-7BC1-8F46B92EF0CA}" dt="2021-09-26T21:10:44.604" v="20" actId="20577"/>
          <ac:spMkLst>
            <pc:docMk/>
            <pc:sldMk cId="2817242982" sldId="260"/>
            <ac:spMk id="5" creationId="{99760AD7-6D85-4901-B55F-3D7634DF953D}"/>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theme" Target="../theme/theme3.xml"/><Relationship Id="rId4" Type="http://schemas.openxmlformats.org/officeDocument/2006/relationships/image" Target="../media/image8.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4674" y="9318169"/>
            <a:ext cx="1104883" cy="60440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3911" y="9318169"/>
            <a:ext cx="635338" cy="60440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3603" y="9318169"/>
            <a:ext cx="559375" cy="604406"/>
          </a:xfrm>
          <a:prstGeom prst="rect">
            <a:avLst/>
          </a:prstGeom>
        </p:spPr>
      </p:pic>
    </p:spTree>
    <p:extLst>
      <p:ext uri="{BB962C8B-B14F-4D97-AF65-F5344CB8AC3E}">
        <p14:creationId xmlns:p14="http://schemas.microsoft.com/office/powerpoint/2010/main" val="3347537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3D10D7B8-0C33-4E6E-A1A4-E6A182DFE0FF}" type="datetimeFigureOut">
              <a:rPr lang="en-GB" smtClean="0"/>
              <a:t>26/09/2021</a:t>
            </a:fld>
            <a:endParaRPr lang="en-GB"/>
          </a:p>
        </p:txBody>
      </p:sp>
      <p:sp>
        <p:nvSpPr>
          <p:cNvPr id="4" name="Slide Image Placeholder 3"/>
          <p:cNvSpPr>
            <a:spLocks noGrp="1" noRot="1" noChangeAspect="1"/>
          </p:cNvSpPr>
          <p:nvPr>
            <p:ph type="sldImg" idx="2"/>
          </p:nvPr>
        </p:nvSpPr>
        <p:spPr>
          <a:xfrm>
            <a:off x="788988" y="1279525"/>
            <a:ext cx="5526087"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B88D1DD9-62EA-4E07-9336-C01E95F46670}" type="slidenum">
              <a:rPr lang="en-GB" smtClean="0"/>
              <a:t>‹#›</a:t>
            </a:fld>
            <a:endParaRPr lang="en-GB"/>
          </a:p>
        </p:txBody>
      </p:sp>
    </p:spTree>
    <p:extLst>
      <p:ext uri="{BB962C8B-B14F-4D97-AF65-F5344CB8AC3E}">
        <p14:creationId xmlns:p14="http://schemas.microsoft.com/office/powerpoint/2010/main" val="276674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88D1DD9-62EA-4E07-9336-C01E95F46670}" type="slidenum">
              <a:rPr lang="en-GB" smtClean="0"/>
              <a:t>1</a:t>
            </a:fld>
            <a:endParaRPr lang="en-GB"/>
          </a:p>
        </p:txBody>
      </p:sp>
    </p:spTree>
    <p:extLst>
      <p:ext uri="{BB962C8B-B14F-4D97-AF65-F5344CB8AC3E}">
        <p14:creationId xmlns:p14="http://schemas.microsoft.com/office/powerpoint/2010/main" val="38207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90752">
              <a:defRPr/>
            </a:pPr>
            <a:r>
              <a:rPr lang="en-GB"/>
              <a:t>Use this slide for workshops held online</a:t>
            </a:r>
          </a:p>
          <a:p>
            <a:pPr defTabSz="990752">
              <a:defRPr/>
            </a:pPr>
            <a:endParaRPr lang="en-GB"/>
          </a:p>
          <a:p>
            <a:pPr defTabSz="990752">
              <a:defRPr/>
            </a:pPr>
            <a:r>
              <a:rPr lang="en-GB"/>
              <a:t>Give them ways to communicate with you</a:t>
            </a:r>
          </a:p>
          <a:p>
            <a:pPr defTabSz="990752">
              <a:defRPr/>
            </a:pPr>
            <a:r>
              <a:rPr lang="en-GB"/>
              <a:t>– speak up with a mic, raise your hand, or chat in the meeting (shared) or chat directly to the teacher (private)</a:t>
            </a:r>
          </a:p>
        </p:txBody>
      </p:sp>
      <p:sp>
        <p:nvSpPr>
          <p:cNvPr id="7" name="Slide Number Placeholder 6"/>
          <p:cNvSpPr>
            <a:spLocks noGrp="1"/>
          </p:cNvSpPr>
          <p:nvPr>
            <p:ph type="sldNum" sz="quarter" idx="5"/>
          </p:nvPr>
        </p:nvSpPr>
        <p:spPr/>
        <p:txBody>
          <a:bodyPr/>
          <a:lstStyle/>
          <a:p>
            <a:pPr>
              <a:defRPr/>
            </a:pPr>
            <a:fld id="{49BB77DB-8F3C-4807-A834-3E70AC49BAF4}" type="slidenum">
              <a:rPr lang="en-GB" smtClean="0"/>
              <a:pPr>
                <a:defRPr/>
              </a:pPr>
              <a:t>3</a:t>
            </a:fld>
            <a:endParaRPr lang="en-GB"/>
          </a:p>
        </p:txBody>
      </p:sp>
      <p:sp>
        <p:nvSpPr>
          <p:cNvPr id="2" name="Header Placeholder 1"/>
          <p:cNvSpPr>
            <a:spLocks noGrp="1"/>
          </p:cNvSpPr>
          <p:nvPr>
            <p:ph type="hdr" sz="quarter" idx="10"/>
          </p:nvPr>
        </p:nvSpPr>
        <p:spPr/>
        <p:txBody>
          <a:bodyPr/>
          <a:lstStyle/>
          <a:p>
            <a:pPr>
              <a:defRPr/>
            </a:pPr>
            <a:r>
              <a:rPr lang="en-GB"/>
              <a:t>Documents: Building long documents</a:t>
            </a:r>
          </a:p>
        </p:txBody>
      </p:sp>
      <p:sp>
        <p:nvSpPr>
          <p:cNvPr id="3" name="Date Placeholder 2"/>
          <p:cNvSpPr>
            <a:spLocks noGrp="1"/>
          </p:cNvSpPr>
          <p:nvPr>
            <p:ph type="dt" idx="11"/>
          </p:nvPr>
        </p:nvSpPr>
        <p:spPr/>
        <p:txBody>
          <a:bodyPr/>
          <a:lstStyle/>
          <a:p>
            <a:pPr>
              <a:defRPr/>
            </a:pPr>
            <a:fld id="{7AA78196-1670-41F7-B10C-28FF8D866FE5}" type="datetime4">
              <a:rPr lang="en-GB" smtClean="0"/>
              <a:t>26 September 2021</a:t>
            </a:fld>
            <a:endParaRPr lang="en-GB"/>
          </a:p>
        </p:txBody>
      </p:sp>
      <p:sp>
        <p:nvSpPr>
          <p:cNvPr id="4" name="Footer Placeholder 3"/>
          <p:cNvSpPr>
            <a:spLocks noGrp="1"/>
          </p:cNvSpPr>
          <p:nvPr>
            <p:ph type="ftr" sz="quarter" idx="12"/>
          </p:nvPr>
        </p:nvSpPr>
        <p:spPr/>
        <p:txBody>
          <a:bodyPr/>
          <a:lstStyle/>
          <a:p>
            <a:r>
              <a:rPr lang="en-GB"/>
              <a:t>TX002</a:t>
            </a:r>
          </a:p>
        </p:txBody>
      </p:sp>
    </p:spTree>
    <p:extLst>
      <p:ext uri="{BB962C8B-B14F-4D97-AF65-F5344CB8AC3E}">
        <p14:creationId xmlns:p14="http://schemas.microsoft.com/office/powerpoint/2010/main" val="234306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90752">
              <a:defRPr/>
            </a:pPr>
            <a:r>
              <a:rPr lang="en-GB" dirty="0"/>
              <a:t>Use this slide for workshops held online</a:t>
            </a:r>
          </a:p>
          <a:p>
            <a:endParaRPr lang="en-GB" dirty="0"/>
          </a:p>
          <a:p>
            <a:r>
              <a:rPr lang="en-GB" dirty="0"/>
              <a:t>Get them to check:</a:t>
            </a:r>
          </a:p>
          <a:p>
            <a:r>
              <a:rPr lang="en-GB" dirty="0"/>
              <a:t>Have they got the right software, does it work?</a:t>
            </a:r>
          </a:p>
          <a:p>
            <a:endParaRPr lang="en-GB" dirty="0"/>
          </a:p>
          <a:p>
            <a:r>
              <a:rPr lang="en-GB" dirty="0"/>
              <a:t>They were asked to download the course workbook, probably as a PDF</a:t>
            </a:r>
          </a:p>
          <a:p>
            <a:r>
              <a:rPr lang="en-GB" dirty="0"/>
              <a:t>Have they got that printed, or on another device, or on their main device switching windows</a:t>
            </a:r>
          </a:p>
          <a:p>
            <a:endParaRPr lang="en-GB" dirty="0"/>
          </a:p>
          <a:p>
            <a:r>
              <a:rPr lang="en-GB" dirty="0"/>
              <a:t>They were asked to download the work files for hands-on activities, probably in a ZIP folder</a:t>
            </a:r>
          </a:p>
          <a:p>
            <a:r>
              <a:rPr lang="en-GB" dirty="0"/>
              <a:t>Did they save them somewhere sensible such as their Desktop?</a:t>
            </a:r>
          </a:p>
          <a:p>
            <a:r>
              <a:rPr lang="en-GB" dirty="0"/>
              <a:t>Have they Extracted the Zip? </a:t>
            </a:r>
          </a:p>
          <a:p>
            <a:r>
              <a:rPr lang="en-GB" dirty="0"/>
              <a:t>(many files pretend to work directly from inside a Zip but they don’t work properly so you do need to do the Extract All step)</a:t>
            </a:r>
          </a:p>
          <a:p>
            <a:pPr eaLnBrk="1" hangingPunct="1">
              <a:spcBef>
                <a:spcPct val="0"/>
              </a:spcBef>
            </a:pPr>
            <a:endParaRPr lang="en-GB" dirty="0"/>
          </a:p>
        </p:txBody>
      </p:sp>
      <p:sp>
        <p:nvSpPr>
          <p:cNvPr id="7" name="Slide Number Placeholder 6"/>
          <p:cNvSpPr>
            <a:spLocks noGrp="1"/>
          </p:cNvSpPr>
          <p:nvPr>
            <p:ph type="sldNum" sz="quarter" idx="5"/>
          </p:nvPr>
        </p:nvSpPr>
        <p:spPr/>
        <p:txBody>
          <a:bodyPr/>
          <a:lstStyle/>
          <a:p>
            <a:pPr>
              <a:defRPr/>
            </a:pPr>
            <a:fld id="{49BB77DB-8F3C-4807-A834-3E70AC49BAF4}" type="slidenum">
              <a:rPr lang="en-GB" smtClean="0"/>
              <a:pPr>
                <a:defRPr/>
              </a:pPr>
              <a:t>4</a:t>
            </a:fld>
            <a:endParaRPr lang="en-GB"/>
          </a:p>
        </p:txBody>
      </p:sp>
      <p:sp>
        <p:nvSpPr>
          <p:cNvPr id="2" name="Header Placeholder 1"/>
          <p:cNvSpPr>
            <a:spLocks noGrp="1"/>
          </p:cNvSpPr>
          <p:nvPr>
            <p:ph type="hdr" sz="quarter" idx="10"/>
          </p:nvPr>
        </p:nvSpPr>
        <p:spPr/>
        <p:txBody>
          <a:bodyPr/>
          <a:lstStyle/>
          <a:p>
            <a:pPr>
              <a:defRPr/>
            </a:pPr>
            <a:r>
              <a:rPr lang="en-GB"/>
              <a:t>Documents: Building long documents</a:t>
            </a:r>
            <a:endParaRPr lang="en-GB" dirty="0"/>
          </a:p>
        </p:txBody>
      </p:sp>
      <p:sp>
        <p:nvSpPr>
          <p:cNvPr id="3" name="Date Placeholder 2"/>
          <p:cNvSpPr>
            <a:spLocks noGrp="1"/>
          </p:cNvSpPr>
          <p:nvPr>
            <p:ph type="dt" idx="11"/>
          </p:nvPr>
        </p:nvSpPr>
        <p:spPr/>
        <p:txBody>
          <a:bodyPr/>
          <a:lstStyle/>
          <a:p>
            <a:pPr>
              <a:defRPr/>
            </a:pPr>
            <a:fld id="{7AA78196-1670-41F7-B10C-28FF8D866FE5}" type="datetime4">
              <a:rPr lang="en-GB" smtClean="0"/>
              <a:t>26 September 2021</a:t>
            </a:fld>
            <a:endParaRPr lang="en-GB" dirty="0"/>
          </a:p>
        </p:txBody>
      </p:sp>
      <p:sp>
        <p:nvSpPr>
          <p:cNvPr id="4" name="Footer Placeholder 3"/>
          <p:cNvSpPr>
            <a:spLocks noGrp="1"/>
          </p:cNvSpPr>
          <p:nvPr>
            <p:ph type="ftr" sz="quarter" idx="12"/>
          </p:nvPr>
        </p:nvSpPr>
        <p:spPr/>
        <p:txBody>
          <a:bodyPr/>
          <a:lstStyle/>
          <a:p>
            <a:r>
              <a:rPr lang="en-GB"/>
              <a:t>TX002</a:t>
            </a:r>
          </a:p>
        </p:txBody>
      </p:sp>
    </p:spTree>
    <p:extLst>
      <p:ext uri="{BB962C8B-B14F-4D97-AF65-F5344CB8AC3E}">
        <p14:creationId xmlns:p14="http://schemas.microsoft.com/office/powerpoint/2010/main" val="280295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
        <p:nvSpPr>
          <p:cNvPr id="6" name="Slide Number Placeholder 5"/>
          <p:cNvSpPr>
            <a:spLocks noGrp="1"/>
          </p:cNvSpPr>
          <p:nvPr>
            <p:ph type="sldNum" sz="quarter" idx="5"/>
          </p:nvPr>
        </p:nvSpPr>
        <p:spPr/>
        <p:txBody>
          <a:bodyPr/>
          <a:lstStyle/>
          <a:p>
            <a:pPr>
              <a:defRPr/>
            </a:pPr>
            <a:fld id="{0001E361-8A78-4145-9C31-00EBC41F68C2}" type="slidenum">
              <a:rPr lang="en-GB" smtClean="0"/>
              <a:pPr>
                <a:defRPr/>
              </a:pPr>
              <a:t>13</a:t>
            </a:fld>
            <a:endParaRPr lang="en-GB"/>
          </a:p>
        </p:txBody>
      </p:sp>
      <p:sp>
        <p:nvSpPr>
          <p:cNvPr id="2" name="Header Placeholder 1"/>
          <p:cNvSpPr>
            <a:spLocks noGrp="1"/>
          </p:cNvSpPr>
          <p:nvPr>
            <p:ph type="hdr" sz="quarter" idx="10"/>
          </p:nvPr>
        </p:nvSpPr>
        <p:spPr/>
        <p:txBody>
          <a:bodyPr/>
          <a:lstStyle/>
          <a:p>
            <a:pPr>
              <a:defRPr/>
            </a:pPr>
            <a:r>
              <a:rPr lang="en-GB"/>
              <a:t>Documents: Building long documents</a:t>
            </a:r>
            <a:endParaRPr lang="en-GB" dirty="0"/>
          </a:p>
        </p:txBody>
      </p:sp>
      <p:sp>
        <p:nvSpPr>
          <p:cNvPr id="3" name="Date Placeholder 2"/>
          <p:cNvSpPr>
            <a:spLocks noGrp="1"/>
          </p:cNvSpPr>
          <p:nvPr>
            <p:ph type="dt" idx="11"/>
          </p:nvPr>
        </p:nvSpPr>
        <p:spPr/>
        <p:txBody>
          <a:bodyPr/>
          <a:lstStyle/>
          <a:p>
            <a:pPr>
              <a:defRPr/>
            </a:pPr>
            <a:fld id="{75C2EDD0-C0F7-4FEC-9FE3-8230CB9DAC82}" type="datetime4">
              <a:rPr lang="en-GB" smtClean="0"/>
              <a:t>26 September 2021</a:t>
            </a:fld>
            <a:endParaRPr lang="en-GB" dirty="0"/>
          </a:p>
        </p:txBody>
      </p:sp>
      <p:sp>
        <p:nvSpPr>
          <p:cNvPr id="4" name="Footer Placeholder 3"/>
          <p:cNvSpPr>
            <a:spLocks noGrp="1"/>
          </p:cNvSpPr>
          <p:nvPr>
            <p:ph type="ftr" sz="quarter" idx="12"/>
          </p:nvPr>
        </p:nvSpPr>
        <p:spPr/>
        <p:txBody>
          <a:bodyPr/>
          <a:lstStyle/>
          <a:p>
            <a:r>
              <a:rPr lang="en-GB"/>
              <a:t>TX002</a:t>
            </a:r>
          </a:p>
        </p:txBody>
      </p:sp>
    </p:spTree>
    <p:extLst>
      <p:ext uri="{BB962C8B-B14F-4D97-AF65-F5344CB8AC3E}">
        <p14:creationId xmlns:p14="http://schemas.microsoft.com/office/powerpoint/2010/main" val="378188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body" idx="1"/>
          </p:nvPr>
        </p:nvSpPr>
        <p:spPr/>
        <p:txBody>
          <a:bodyPr/>
          <a:lstStyle/>
          <a:p>
            <a:r>
              <a:rPr lang="en-GB" dirty="0"/>
              <a:t>The exercises: we set up some scenarios for you to explore, to try out the topics we are demonstrating. The emphasis is on you discovering what works best for you and your own work.</a:t>
            </a:r>
          </a:p>
          <a:p>
            <a:endParaRPr lang="en-GB" dirty="0"/>
          </a:p>
          <a:p>
            <a:r>
              <a:rPr lang="en-GB" dirty="0"/>
              <a:t>You were asked to download the course workbook (probably as a PDF) and save it somewhere convenient – Now please open it or find it, you will need it</a:t>
            </a:r>
          </a:p>
          <a:p>
            <a:r>
              <a:rPr lang="en-GB" i="1" dirty="0"/>
              <a:t>Or</a:t>
            </a:r>
          </a:p>
          <a:p>
            <a:r>
              <a:rPr lang="en-GB" dirty="0"/>
              <a:t>You have been given a printed workbook</a:t>
            </a:r>
          </a:p>
          <a:p>
            <a:endParaRPr lang="en-GB" dirty="0"/>
          </a:p>
          <a:p>
            <a:pPr lvl="0"/>
            <a:r>
              <a:rPr lang="en-GB" dirty="0"/>
              <a:t>How-to videos – I hope you have looked at the videos that I recommended – you will need that knowledge to do today’s exercises. For a refresher, the video activity can be found in the IT</a:t>
            </a:r>
            <a:r>
              <a:rPr lang="en-GB" baseline="0" dirty="0"/>
              <a:t> Learning</a:t>
            </a:r>
            <a:r>
              <a:rPr lang="en-GB" dirty="0"/>
              <a:t> Portfolio (search for today’s course title).</a:t>
            </a:r>
          </a:p>
          <a:p>
            <a:endParaRPr lang="en-GB" dirty="0"/>
          </a:p>
          <a:p>
            <a:r>
              <a:rPr lang="en-GB" dirty="0"/>
              <a:t>Repeat the exercises later for practice, or to work further on topics that interest you. </a:t>
            </a:r>
          </a:p>
          <a:p>
            <a:endParaRPr lang="en-GB" dirty="0"/>
          </a:p>
          <a:p>
            <a:r>
              <a:rPr lang="en-GB" altLang="en-US" dirty="0"/>
              <a:t>Come and see me again at a Course Clinic, email courses@it.ox.ac.uk to book a slot.</a:t>
            </a:r>
            <a:endParaRPr lang="en-GB" dirty="0"/>
          </a:p>
        </p:txBody>
      </p:sp>
      <p:sp>
        <p:nvSpPr>
          <p:cNvPr id="8" name="Slide Number Placeholder 7"/>
          <p:cNvSpPr>
            <a:spLocks noGrp="1"/>
          </p:cNvSpPr>
          <p:nvPr>
            <p:ph type="sldNum" sz="quarter" idx="5"/>
          </p:nvPr>
        </p:nvSpPr>
        <p:spPr/>
        <p:txBody>
          <a:bodyPr/>
          <a:lstStyle/>
          <a:p>
            <a:fld id="{DC05241F-70B1-4B73-8454-D00077767F3E}" type="slidenum">
              <a:rPr lang="en-GB" smtClean="0"/>
              <a:pPr/>
              <a:t>14</a:t>
            </a:fld>
            <a:endParaRPr lang="en-GB"/>
          </a:p>
        </p:txBody>
      </p:sp>
      <p:sp>
        <p:nvSpPr>
          <p:cNvPr id="4" name="Header Placeholder 3"/>
          <p:cNvSpPr>
            <a:spLocks noGrp="1"/>
          </p:cNvSpPr>
          <p:nvPr>
            <p:ph type="hdr" sz="quarter" idx="11"/>
          </p:nvPr>
        </p:nvSpPr>
        <p:spPr/>
        <p:txBody>
          <a:bodyPr/>
          <a:lstStyle/>
          <a:p>
            <a:r>
              <a:rPr lang="en-GB"/>
              <a:t>Documents: Building long documents</a:t>
            </a:r>
            <a:endParaRPr lang="en-GB" dirty="0"/>
          </a:p>
        </p:txBody>
      </p:sp>
      <p:sp>
        <p:nvSpPr>
          <p:cNvPr id="3" name="Date Placeholder 2"/>
          <p:cNvSpPr>
            <a:spLocks noGrp="1"/>
          </p:cNvSpPr>
          <p:nvPr>
            <p:ph type="dt" idx="12"/>
          </p:nvPr>
        </p:nvSpPr>
        <p:spPr/>
        <p:txBody>
          <a:bodyPr/>
          <a:lstStyle/>
          <a:p>
            <a:fld id="{7497A25A-32ED-4952-82EB-39FEEE69C543}" type="datetime4">
              <a:rPr lang="en-GB" smtClean="0"/>
              <a:pPr/>
              <a:t>26 September 2021</a:t>
            </a:fld>
            <a:endParaRPr lang="en-GB" dirty="0"/>
          </a:p>
        </p:txBody>
      </p:sp>
      <p:sp>
        <p:nvSpPr>
          <p:cNvPr id="2" name="Footer Placeholder 1"/>
          <p:cNvSpPr>
            <a:spLocks noGrp="1"/>
          </p:cNvSpPr>
          <p:nvPr>
            <p:ph type="ftr" sz="quarter" idx="13"/>
          </p:nvPr>
        </p:nvSpPr>
        <p:spPr/>
        <p:txBody>
          <a:bodyPr/>
          <a:lstStyle/>
          <a:p>
            <a:r>
              <a:rPr lang="en-GB"/>
              <a:t>TX002</a:t>
            </a:r>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2137717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p>
        </p:txBody>
      </p:sp>
      <p:sp>
        <p:nvSpPr>
          <p:cNvPr id="6" name="Slide Number Placeholder 5"/>
          <p:cNvSpPr>
            <a:spLocks noGrp="1"/>
          </p:cNvSpPr>
          <p:nvPr>
            <p:ph type="sldNum" sz="quarter" idx="5"/>
          </p:nvPr>
        </p:nvSpPr>
        <p:spPr/>
        <p:txBody>
          <a:bodyPr/>
          <a:lstStyle/>
          <a:p>
            <a:pPr>
              <a:defRPr/>
            </a:pPr>
            <a:fld id="{B28DBDF3-9A17-46A1-8811-8B370D30093A}" type="slidenum">
              <a:rPr lang="en-GB" smtClean="0"/>
              <a:pPr>
                <a:defRPr/>
              </a:pPr>
              <a:t>15</a:t>
            </a:fld>
            <a:endParaRPr lang="en-GB"/>
          </a:p>
        </p:txBody>
      </p:sp>
      <p:sp>
        <p:nvSpPr>
          <p:cNvPr id="2" name="Header Placeholder 1"/>
          <p:cNvSpPr>
            <a:spLocks noGrp="1"/>
          </p:cNvSpPr>
          <p:nvPr>
            <p:ph type="hdr" sz="quarter" idx="10"/>
          </p:nvPr>
        </p:nvSpPr>
        <p:spPr/>
        <p:txBody>
          <a:bodyPr/>
          <a:lstStyle/>
          <a:p>
            <a:pPr>
              <a:defRPr/>
            </a:pPr>
            <a:r>
              <a:rPr lang="en-GB"/>
              <a:t>Documents: Building long documents</a:t>
            </a:r>
            <a:endParaRPr lang="en-GB" dirty="0"/>
          </a:p>
        </p:txBody>
      </p:sp>
      <p:sp>
        <p:nvSpPr>
          <p:cNvPr id="3" name="Date Placeholder 2"/>
          <p:cNvSpPr>
            <a:spLocks noGrp="1"/>
          </p:cNvSpPr>
          <p:nvPr>
            <p:ph type="dt" idx="11"/>
          </p:nvPr>
        </p:nvSpPr>
        <p:spPr/>
        <p:txBody>
          <a:bodyPr/>
          <a:lstStyle/>
          <a:p>
            <a:pPr>
              <a:defRPr/>
            </a:pPr>
            <a:fld id="{89EB42BD-61DF-4939-A702-4F1FAA184740}" type="datetime4">
              <a:rPr lang="en-GB" smtClean="0"/>
              <a:t>26 September 2021</a:t>
            </a:fld>
            <a:endParaRPr lang="en-GB" dirty="0"/>
          </a:p>
        </p:txBody>
      </p:sp>
      <p:sp>
        <p:nvSpPr>
          <p:cNvPr id="4" name="Footer Placeholder 3"/>
          <p:cNvSpPr>
            <a:spLocks noGrp="1"/>
          </p:cNvSpPr>
          <p:nvPr>
            <p:ph type="ftr" sz="quarter" idx="12"/>
          </p:nvPr>
        </p:nvSpPr>
        <p:spPr/>
        <p:txBody>
          <a:bodyPr/>
          <a:lstStyle/>
          <a:p>
            <a:r>
              <a:rPr lang="en-GB"/>
              <a:t>TX002</a:t>
            </a:r>
          </a:p>
        </p:txBody>
      </p:sp>
    </p:spTree>
    <p:extLst>
      <p:ext uri="{BB962C8B-B14F-4D97-AF65-F5344CB8AC3E}">
        <p14:creationId xmlns:p14="http://schemas.microsoft.com/office/powerpoint/2010/main" val="1010350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t="17837" b="17837"/>
          <a:stretch/>
        </p:blipFill>
        <p:spPr>
          <a:xfrm>
            <a:off x="-6927" y="2489467"/>
            <a:ext cx="9150927" cy="321667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3902" y="4679612"/>
            <a:ext cx="1493258" cy="75600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3494" y="4621696"/>
            <a:ext cx="817777" cy="720000"/>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028713" y="4621696"/>
            <a:ext cx="720000" cy="720000"/>
          </a:xfrm>
          <a:prstGeom prst="rect">
            <a:avLst/>
          </a:prstGeom>
        </p:spPr>
      </p:pic>
      <p:sp>
        <p:nvSpPr>
          <p:cNvPr id="17" name="Text Placeholder 16"/>
          <p:cNvSpPr>
            <a:spLocks noGrp="1"/>
          </p:cNvSpPr>
          <p:nvPr>
            <p:ph type="body" sz="quarter" idx="11" hasCustomPrompt="1"/>
          </p:nvPr>
        </p:nvSpPr>
        <p:spPr>
          <a:xfrm>
            <a:off x="3743325" y="2037464"/>
            <a:ext cx="5004843" cy="936625"/>
          </a:xfrm>
        </p:spPr>
        <p:txBody>
          <a:bodyPr>
            <a:normAutofit/>
          </a:bodyPr>
          <a:lstStyle>
            <a:lvl1pPr marL="0" marR="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sz="2800">
                <a:solidFill>
                  <a:schemeClr val="tx1"/>
                </a:solidFill>
                <a:latin typeface="Trebuchet MS" panose="020B0603020202020204" pitchFamily="34" charset="0"/>
              </a:defRPr>
            </a:lvl1pPr>
            <a:lvl2pPr marL="342900" indent="0">
              <a:buNone/>
              <a:defRPr>
                <a:latin typeface="Trebuchet MS" panose="020B0603020202020204" pitchFamily="34" charset="0"/>
              </a:defRPr>
            </a:lvl2pPr>
            <a:lvl3pPr marL="685800" indent="0">
              <a:buNone/>
              <a:defRPr>
                <a:latin typeface="Trebuchet MS" panose="020B0603020202020204" pitchFamily="34" charset="0"/>
              </a:defRPr>
            </a:lvl3pPr>
            <a:lvl4pPr marL="1028700" indent="0">
              <a:buNone/>
              <a:defRPr>
                <a:latin typeface="Trebuchet MS" panose="020B0603020202020204" pitchFamily="34" charset="0"/>
              </a:defRPr>
            </a:lvl4pPr>
            <a:lvl5pPr marL="1371600" indent="0">
              <a:buNone/>
              <a:defRPr>
                <a:latin typeface="Trebuchet MS" panose="020B0603020202020204" pitchFamily="34" charset="0"/>
              </a:defRPr>
            </a:lvl5pPr>
          </a:lstStyle>
          <a:p>
            <a:pPr lvl="0"/>
            <a:r>
              <a:rPr lang="en-GB" sz="2800" dirty="0"/>
              <a:t>Your name(s)</a:t>
            </a:r>
          </a:p>
          <a:p>
            <a:pPr lvl="0"/>
            <a:r>
              <a:rPr lang="en-GB" sz="2800" dirty="0"/>
              <a:t>your.email@it.ox.ac.uk</a:t>
            </a:r>
            <a:endParaRPr lang="en-GB" dirty="0"/>
          </a:p>
        </p:txBody>
      </p:sp>
      <p:sp>
        <p:nvSpPr>
          <p:cNvPr id="20" name="Picture Placeholder 19"/>
          <p:cNvSpPr>
            <a:spLocks noGrp="1"/>
          </p:cNvSpPr>
          <p:nvPr>
            <p:ph type="pic" sz="quarter" idx="12" hasCustomPrompt="1"/>
          </p:nvPr>
        </p:nvSpPr>
        <p:spPr>
          <a:xfrm>
            <a:off x="7758961" y="382803"/>
            <a:ext cx="972000" cy="1295400"/>
          </a:xfrm>
          <a:ln>
            <a:solidFill>
              <a:schemeClr val="tx1"/>
            </a:solidFill>
          </a:ln>
        </p:spPr>
        <p:txBody>
          <a:bodyPr>
            <a:normAutofit/>
          </a:bodyPr>
          <a:lstStyle>
            <a:lvl1pPr marL="0" indent="0">
              <a:buNone/>
              <a:defRPr sz="1200"/>
            </a:lvl1pPr>
          </a:lstStyle>
          <a:p>
            <a:r>
              <a:rPr lang="en-GB" dirty="0"/>
              <a:t>Your picture</a:t>
            </a:r>
          </a:p>
        </p:txBody>
      </p:sp>
      <p:sp>
        <p:nvSpPr>
          <p:cNvPr id="21" name="Picture Placeholder 19"/>
          <p:cNvSpPr>
            <a:spLocks noGrp="1"/>
          </p:cNvSpPr>
          <p:nvPr>
            <p:ph type="pic" sz="quarter" idx="13" hasCustomPrompt="1"/>
          </p:nvPr>
        </p:nvSpPr>
        <p:spPr>
          <a:xfrm>
            <a:off x="6570438" y="373063"/>
            <a:ext cx="972000" cy="1295400"/>
          </a:xfrm>
          <a:ln>
            <a:solidFill>
              <a:schemeClr val="tx1"/>
            </a:solidFill>
          </a:ln>
        </p:spPr>
        <p:txBody>
          <a:bodyPr>
            <a:normAutofit/>
          </a:bodyPr>
          <a:lstStyle>
            <a:lvl1pPr marL="0" indent="0">
              <a:buNone/>
              <a:defRPr sz="1200"/>
            </a:lvl1pPr>
          </a:lstStyle>
          <a:p>
            <a:r>
              <a:rPr lang="en-GB" dirty="0"/>
              <a:t>Your picture</a:t>
            </a:r>
          </a:p>
        </p:txBody>
      </p:sp>
      <p:sp>
        <p:nvSpPr>
          <p:cNvPr id="25" name="Text Placeholder 24"/>
          <p:cNvSpPr>
            <a:spLocks noGrp="1"/>
          </p:cNvSpPr>
          <p:nvPr>
            <p:ph type="body" sz="quarter" idx="14" hasCustomPrompt="1"/>
          </p:nvPr>
        </p:nvSpPr>
        <p:spPr>
          <a:xfrm>
            <a:off x="395288" y="373063"/>
            <a:ext cx="5958627" cy="1295400"/>
          </a:xfrm>
        </p:spPr>
        <p:txBody>
          <a:bodyPr>
            <a:normAutofit/>
          </a:bodyPr>
          <a:lstStyle>
            <a:lvl1pPr marL="0" indent="0">
              <a:buNone/>
              <a:defRPr sz="3600"/>
            </a:lvl1pPr>
          </a:lstStyle>
          <a:p>
            <a:pPr lvl="0"/>
            <a:r>
              <a:rPr lang="en-GB" sz="3600" dirty="0"/>
              <a:t>Course title</a:t>
            </a:r>
            <a:br>
              <a:rPr lang="en-GB" sz="3600" dirty="0"/>
            </a:br>
            <a:r>
              <a:rPr lang="en-GB" sz="3600" dirty="0"/>
              <a:t>second line</a:t>
            </a:r>
            <a:endParaRPr lang="en-GB" dirty="0"/>
          </a:p>
        </p:txBody>
      </p:sp>
    </p:spTree>
    <p:extLst>
      <p:ext uri="{BB962C8B-B14F-4D97-AF65-F5344CB8AC3E}">
        <p14:creationId xmlns:p14="http://schemas.microsoft.com/office/powerpoint/2010/main" val="284596753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9" y="384619"/>
            <a:ext cx="8353424" cy="1080000"/>
          </a:xfrm>
        </p:spPr>
        <p:txBody>
          <a:bodyPr anchor="t">
            <a:normAutofit/>
          </a:bodyPr>
          <a:lstStyle>
            <a:lvl1pPr algn="r">
              <a:defRPr sz="3600">
                <a:latin typeface="Trebuchet MS" panose="020B0603020202020204" pitchFamily="34" charset="0"/>
              </a:defRPr>
            </a:lvl1pPr>
          </a:lstStyle>
          <a:p>
            <a:r>
              <a:rPr lang="en-US" dirty="0"/>
              <a:t>Click to edit Master title style</a:t>
            </a:r>
          </a:p>
        </p:txBody>
      </p:sp>
      <p:sp>
        <p:nvSpPr>
          <p:cNvPr id="3" name="Content Placeholder 2"/>
          <p:cNvSpPr>
            <a:spLocks noGrp="1"/>
          </p:cNvSpPr>
          <p:nvPr>
            <p:ph idx="1"/>
          </p:nvPr>
        </p:nvSpPr>
        <p:spPr>
          <a:xfrm>
            <a:off x="395287" y="2028825"/>
            <a:ext cx="8353425" cy="3313113"/>
          </a:xfrm>
        </p:spPr>
        <p:txBody>
          <a:bodyPr>
            <a:normAutofit/>
          </a:bodyPr>
          <a:lstStyle>
            <a:lvl1pPr marL="0" indent="0">
              <a:buNone/>
              <a:defRPr sz="2800">
                <a:latin typeface="Trebuchet MS" panose="020B0603020202020204" pitchFamily="34" charset="0"/>
              </a:defRPr>
            </a:lvl1pPr>
            <a:lvl2pPr>
              <a:defRPr>
                <a:latin typeface="Trebuchet MS" panose="020B0603020202020204" pitchFamily="34" charset="0"/>
              </a:defRPr>
            </a:lvl2pPr>
            <a:lvl3pPr>
              <a:defRPr>
                <a:latin typeface="Trebuchet MS" panose="020B0603020202020204" pitchFamily="34" charset="0"/>
              </a:defRPr>
            </a:lvl3pPr>
            <a:lvl4pPr>
              <a:defRPr>
                <a:latin typeface="Trebuchet MS" panose="020B0603020202020204" pitchFamily="34" charset="0"/>
              </a:defRPr>
            </a:lvl4pPr>
            <a:lvl5pPr>
              <a:defRPr>
                <a:latin typeface="Trebuchet MS" panose="020B0603020202020204" pitchFamily="34" charset="0"/>
              </a:defRPr>
            </a:lvl5pPr>
          </a:lstStyle>
          <a:p>
            <a:pPr lvl="0"/>
            <a:r>
              <a:rPr lang="en-US" dirty="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t="17837" b="17837"/>
          <a:stretch/>
        </p:blipFill>
        <p:spPr>
          <a:xfrm>
            <a:off x="0" y="948825"/>
            <a:ext cx="3072432" cy="1080000"/>
          </a:xfrm>
          <a:prstGeom prst="rect">
            <a:avLst/>
          </a:prstGeom>
        </p:spPr>
      </p:pic>
    </p:spTree>
    <p:extLst>
      <p:ext uri="{BB962C8B-B14F-4D97-AF65-F5344CB8AC3E}">
        <p14:creationId xmlns:p14="http://schemas.microsoft.com/office/powerpoint/2010/main" val="652427760"/>
      </p:ext>
    </p:extLst>
  </p:cSld>
  <p:clrMapOvr>
    <a:masterClrMapping/>
  </p:clrMapOvr>
  <p:extLst>
    <p:ext uri="{DCECCB84-F9BA-43D5-87BE-67443E8EF086}">
      <p15:sldGuideLst xmlns:p15="http://schemas.microsoft.com/office/powerpoint/2012/main">
        <p15:guide id="1" orient="horz" pos="180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rcRect t="17837" b="17837"/>
          <a:stretch/>
        </p:blipFill>
        <p:spPr>
          <a:xfrm>
            <a:off x="-6927" y="2489467"/>
            <a:ext cx="9150927" cy="3216671"/>
          </a:xfrm>
          <a:prstGeom prst="rect">
            <a:avLst/>
          </a:prstGeom>
        </p:spPr>
      </p:pic>
      <p:sp>
        <p:nvSpPr>
          <p:cNvPr id="18" name="Text Placeholder 14"/>
          <p:cNvSpPr>
            <a:spLocks noGrp="1"/>
          </p:cNvSpPr>
          <p:nvPr>
            <p:ph type="body" sz="quarter" idx="10" hasCustomPrompt="1"/>
          </p:nvPr>
        </p:nvSpPr>
        <p:spPr>
          <a:xfrm>
            <a:off x="395287" y="373063"/>
            <a:ext cx="8353425" cy="1296000"/>
          </a:xfrm>
        </p:spPr>
        <p:txBody>
          <a:bodyPr>
            <a:normAutofit/>
          </a:bodyPr>
          <a:lstStyle>
            <a:lvl1pPr marL="0" indent="0">
              <a:buNone/>
              <a:defRPr sz="4000">
                <a:latin typeface="Trebuchet MS" panose="020B0603020202020204" pitchFamily="34" charset="0"/>
              </a:defRPr>
            </a:lvl1pPr>
          </a:lstStyle>
          <a:p>
            <a:pPr lvl="0"/>
            <a:r>
              <a:rPr lang="en-GB" sz="4000" dirty="0">
                <a:latin typeface="Trebuchet MS" panose="020B0603020202020204" pitchFamily="34" charset="0"/>
              </a:rPr>
              <a:t>Section title</a:t>
            </a:r>
          </a:p>
          <a:p>
            <a:pPr lvl="0"/>
            <a:r>
              <a:rPr lang="en-GB" sz="4000" dirty="0">
                <a:latin typeface="Trebuchet MS" panose="020B0603020202020204" pitchFamily="34" charset="0"/>
              </a:rPr>
              <a:t>Second line</a:t>
            </a:r>
            <a:endParaRPr lang="en-GB" dirty="0"/>
          </a:p>
        </p:txBody>
      </p:sp>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3902" y="4679612"/>
            <a:ext cx="1493258" cy="756000"/>
          </a:xfrm>
          <a:prstGeom prst="rect">
            <a:avLst/>
          </a:prstGeom>
        </p:spPr>
      </p:pic>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3494" y="4621696"/>
            <a:ext cx="817777" cy="720000"/>
          </a:xfrm>
          <a:prstGeom prst="rect">
            <a:avLst/>
          </a:prstGeom>
        </p:spPr>
      </p:pic>
      <p:pic>
        <p:nvPicPr>
          <p:cNvPr id="22" name="Picture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028713" y="4621696"/>
            <a:ext cx="720000" cy="720000"/>
          </a:xfrm>
          <a:prstGeom prst="rect">
            <a:avLst/>
          </a:prstGeom>
        </p:spPr>
      </p:pic>
    </p:spTree>
    <p:extLst>
      <p:ext uri="{BB962C8B-B14F-4D97-AF65-F5344CB8AC3E}">
        <p14:creationId xmlns:p14="http://schemas.microsoft.com/office/powerpoint/2010/main" val="312470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t="17837" b="17837"/>
          <a:stretch/>
        </p:blipFill>
        <p:spPr>
          <a:xfrm>
            <a:off x="0" y="948825"/>
            <a:ext cx="3072432" cy="1080000"/>
          </a:xfrm>
          <a:prstGeom prst="rect">
            <a:avLst/>
          </a:prstGeom>
        </p:spPr>
      </p:pic>
    </p:spTree>
    <p:extLst>
      <p:ext uri="{BB962C8B-B14F-4D97-AF65-F5344CB8AC3E}">
        <p14:creationId xmlns:p14="http://schemas.microsoft.com/office/powerpoint/2010/main" val="172208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407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0716" y="373063"/>
            <a:ext cx="8347995" cy="108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400716" y="2028825"/>
            <a:ext cx="8347995" cy="3313113"/>
          </a:xfrm>
          <a:prstGeom prst="rect">
            <a:avLst/>
          </a:prstGeom>
        </p:spPr>
        <p:txBody>
          <a:bodyPr vert="horz" lIns="91440" tIns="45720" rIns="91440" bIns="45720" rtlCol="0">
            <a:normAutofit/>
          </a:bodyPr>
          <a:lstStyle/>
          <a:p>
            <a:pPr lvl="0"/>
            <a:r>
              <a:rPr lang="en-US" dirty="0"/>
              <a:t>Click to edit Master text styles</a:t>
            </a:r>
          </a:p>
          <a:p>
            <a:pPr lvl="1"/>
            <a:r>
              <a:rPr lang="en-US" dirty="0" err="1"/>
              <a:t>Dfh</a:t>
            </a:r>
            <a:r>
              <a:rPr lang="en-US" dirty="0"/>
              <a:t> df</a:t>
            </a:r>
          </a:p>
        </p:txBody>
      </p:sp>
    </p:spTree>
    <p:extLst>
      <p:ext uri="{BB962C8B-B14F-4D97-AF65-F5344CB8AC3E}">
        <p14:creationId xmlns:p14="http://schemas.microsoft.com/office/powerpoint/2010/main" val="3452062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xStyles>
    <p:titleStyle>
      <a:lvl1pPr algn="l" defTabSz="685800" rtl="0" eaLnBrk="1" latinLnBrk="0" hangingPunct="1">
        <a:lnSpc>
          <a:spcPct val="90000"/>
        </a:lnSpc>
        <a:spcBef>
          <a:spcPct val="0"/>
        </a:spcBef>
        <a:buNone/>
        <a:defRPr sz="3600" kern="1200">
          <a:solidFill>
            <a:schemeClr val="tx1"/>
          </a:solidFill>
          <a:latin typeface="Trebuchet MS" panose="020B0603020202020204" pitchFamily="34" charset="0"/>
          <a:ea typeface="+mj-ea"/>
          <a:cs typeface="+mj-cs"/>
        </a:defRPr>
      </a:lvl1pPr>
    </p:titleStyle>
    <p:bodyStyle>
      <a:lvl1pPr marL="0" indent="0" algn="l" defTabSz="685800" rtl="0" eaLnBrk="1" latinLnBrk="0" hangingPunct="1">
        <a:lnSpc>
          <a:spcPct val="100000"/>
        </a:lnSpc>
        <a:spcBef>
          <a:spcPts val="750"/>
        </a:spcBef>
        <a:buFont typeface="Arial" panose="020B0604020202020204" pitchFamily="34" charset="0"/>
        <a:buNone/>
        <a:defRPr sz="2800" kern="1200">
          <a:solidFill>
            <a:schemeClr val="tx1"/>
          </a:solidFill>
          <a:latin typeface="Trebuchet MS" panose="020B0603020202020204" pitchFamily="34" charset="0"/>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2000" kern="1200">
          <a:solidFill>
            <a:schemeClr val="tx1"/>
          </a:solidFill>
          <a:latin typeface="Trebuchet MS" panose="020B0603020202020204" pitchFamily="34"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Trebuchet MS" panose="020B0603020202020204" pitchFamily="34"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Trebuchet MS" panose="020B0603020202020204" pitchFamily="34"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2" userDrawn="1">
          <p15:clr>
            <a:srgbClr val="F26B43"/>
          </p15:clr>
        </p15:guide>
        <p15:guide id="2" pos="2358" userDrawn="1">
          <p15:clr>
            <a:srgbClr val="F26B43"/>
          </p15:clr>
        </p15:guide>
        <p15:guide id="3" orient="horz" pos="235" userDrawn="1">
          <p15:clr>
            <a:srgbClr val="F26B43"/>
          </p15:clr>
        </p15:guide>
        <p15:guide id="4" orient="horz" pos="1278" userDrawn="1">
          <p15:clr>
            <a:srgbClr val="F26B43"/>
          </p15:clr>
        </p15:guide>
        <p15:guide id="5" orient="horz" pos="3365" userDrawn="1">
          <p15:clr>
            <a:srgbClr val="F26B43"/>
          </p15:clr>
        </p15:guide>
        <p15:guide id="6" pos="3402" userDrawn="1">
          <p15:clr>
            <a:srgbClr val="F26B43"/>
          </p15:clr>
        </p15:guide>
        <p15:guide id="7" pos="1315" userDrawn="1">
          <p15:clr>
            <a:srgbClr val="F26B43"/>
          </p15:clr>
        </p15:guide>
        <p15:guide id="8" pos="4445" userDrawn="1">
          <p15:clr>
            <a:srgbClr val="F26B43"/>
          </p15:clr>
        </p15:guide>
        <p15:guide id="9" pos="249" userDrawn="1">
          <p15:clr>
            <a:srgbClr val="F26B43"/>
          </p15:clr>
        </p15:guide>
        <p15:guide id="10" pos="551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edsci.ox.ac.uk/study/skillstraining/calendar/intro-to-r-for-biologists" TargetMode="External"/><Relationship Id="rId2" Type="http://schemas.openxmlformats.org/officeDocument/2006/relationships/hyperlink" Target="https://skills.it.ox.ac.uk/whats-on#/course/DA027W" TargetMode="External"/><Relationship Id="rId1" Type="http://schemas.openxmlformats.org/officeDocument/2006/relationships/slideLayout" Target="../slideLayouts/slideLayout2.xml"/><Relationship Id="rId5" Type="http://schemas.openxmlformats.org/officeDocument/2006/relationships/hyperlink" Target="https://r4ds.had.co.nz/" TargetMode="External"/><Relationship Id="rId4" Type="http://schemas.openxmlformats.org/officeDocument/2006/relationships/hyperlink" Target="https://www.linkedin.com/learning/learning-r-2/r-for-data-scienc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it.ox.ac.uk/it-learning-portfol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sraorao.netlify.ap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graph-gallery.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664B-D62A-45DC-87D5-1155303F72EB}"/>
              </a:ext>
            </a:extLst>
          </p:cNvPr>
          <p:cNvSpPr>
            <a:spLocks noGrp="1"/>
          </p:cNvSpPr>
          <p:nvPr>
            <p:ph type="title"/>
          </p:nvPr>
        </p:nvSpPr>
        <p:spPr/>
        <p:txBody>
          <a:bodyPr/>
          <a:lstStyle/>
          <a:p>
            <a:r>
              <a:rPr lang="en-GB" dirty="0"/>
              <a:t>Welcome to the IT Learning Centre</a:t>
            </a:r>
          </a:p>
        </p:txBody>
      </p:sp>
      <p:sp>
        <p:nvSpPr>
          <p:cNvPr id="3" name="Content Placeholder 2">
            <a:extLst>
              <a:ext uri="{FF2B5EF4-FFF2-40B4-BE49-F238E27FC236}">
                <a16:creationId xmlns:a16="http://schemas.microsoft.com/office/drawing/2014/main" id="{C992D37A-E845-4AE8-BA1C-FC430AAB8143}"/>
              </a:ext>
            </a:extLst>
          </p:cNvPr>
          <p:cNvSpPr>
            <a:spLocks noGrp="1"/>
          </p:cNvSpPr>
          <p:nvPr>
            <p:ph idx="1"/>
          </p:nvPr>
        </p:nvSpPr>
        <p:spPr>
          <a:xfrm>
            <a:off x="395287" y="2857500"/>
            <a:ext cx="8353425" cy="2484438"/>
          </a:xfrm>
        </p:spPr>
        <p:txBody>
          <a:bodyPr>
            <a:normAutofit/>
          </a:bodyPr>
          <a:lstStyle/>
          <a:p>
            <a:pPr marL="0" indent="0">
              <a:buNone/>
            </a:pPr>
            <a:r>
              <a:rPr lang="en-GB" dirty="0"/>
              <a:t>You are in the right place …</a:t>
            </a:r>
          </a:p>
          <a:p>
            <a:pPr marL="0" indent="0">
              <a:buNone/>
            </a:pPr>
            <a:endParaRPr lang="en-GB" dirty="0"/>
          </a:p>
          <a:p>
            <a:pPr marL="0" indent="0" algn="r">
              <a:buNone/>
            </a:pPr>
            <a:r>
              <a:rPr lang="en-GB" dirty="0"/>
              <a:t>We’ll be starting soon</a:t>
            </a:r>
          </a:p>
        </p:txBody>
      </p:sp>
    </p:spTree>
    <p:extLst>
      <p:ext uri="{BB962C8B-B14F-4D97-AF65-F5344CB8AC3E}">
        <p14:creationId xmlns:p14="http://schemas.microsoft.com/office/powerpoint/2010/main" val="2862347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a:rPr>
              <a:t>4-Data reporting</a:t>
            </a:r>
            <a:endParaRPr lang="en-US" dirty="0"/>
          </a:p>
        </p:txBody>
      </p:sp>
      <p:sp>
        <p:nvSpPr>
          <p:cNvPr id="5" name="Content Placeholder 4">
            <a:extLst>
              <a:ext uri="{FF2B5EF4-FFF2-40B4-BE49-F238E27FC236}">
                <a16:creationId xmlns:a16="http://schemas.microsoft.com/office/drawing/2014/main" id="{99760AD7-6D85-4901-B55F-3D7634DF953D}"/>
              </a:ext>
            </a:extLst>
          </p:cNvPr>
          <p:cNvSpPr>
            <a:spLocks noGrp="1"/>
          </p:cNvSpPr>
          <p:nvPr>
            <p:ph idx="1"/>
          </p:nvPr>
        </p:nvSpPr>
        <p:spPr/>
        <p:txBody>
          <a:bodyPr vert="horz" lIns="91440" tIns="45720" rIns="91440" bIns="45720" rtlCol="0" anchor="t">
            <a:normAutofit/>
          </a:bodyPr>
          <a:lstStyle/>
          <a:p>
            <a:pPr>
              <a:buChar char="•"/>
            </a:pPr>
            <a:r>
              <a:rPr lang="en-GB" dirty="0">
                <a:latin typeface="Trebuchet MS"/>
              </a:rPr>
              <a:t>On the fourth worksheet, we’ll:</a:t>
            </a:r>
            <a:endParaRPr lang="en-GB" dirty="0"/>
          </a:p>
          <a:p>
            <a:pPr lvl="1">
              <a:buChar char="•"/>
            </a:pPr>
            <a:r>
              <a:rPr lang="en-GB" dirty="0">
                <a:latin typeface="Trebuchet MS"/>
              </a:rPr>
              <a:t>Comment some pre-written code</a:t>
            </a:r>
            <a:endParaRPr lang="en-GB" dirty="0"/>
          </a:p>
          <a:p>
            <a:pPr lvl="1">
              <a:buChar char="•"/>
            </a:pPr>
            <a:r>
              <a:rPr lang="en-GB" dirty="0">
                <a:latin typeface="Trebuchet MS"/>
              </a:rPr>
              <a:t>(Optionally) Look at an R Markdown document</a:t>
            </a:r>
            <a:endParaRPr lang="en-GB" dirty="0"/>
          </a:p>
          <a:p>
            <a:pPr marL="800100" lvl="1" indent="-457200">
              <a:buChar char="•"/>
            </a:pPr>
            <a:endParaRPr lang="en-GB" dirty="0">
              <a:latin typeface="Trebuchet MS"/>
            </a:endParaRPr>
          </a:p>
        </p:txBody>
      </p:sp>
    </p:spTree>
    <p:extLst>
      <p:ext uri="{BB962C8B-B14F-4D97-AF65-F5344CB8AC3E}">
        <p14:creationId xmlns:p14="http://schemas.microsoft.com/office/powerpoint/2010/main" val="194275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a:rPr>
              <a:t>5-Tidyverse</a:t>
            </a:r>
            <a:endParaRPr lang="en-US" dirty="0"/>
          </a:p>
        </p:txBody>
      </p:sp>
      <p:sp>
        <p:nvSpPr>
          <p:cNvPr id="5" name="Content Placeholder 4">
            <a:extLst>
              <a:ext uri="{FF2B5EF4-FFF2-40B4-BE49-F238E27FC236}">
                <a16:creationId xmlns:a16="http://schemas.microsoft.com/office/drawing/2014/main" id="{99760AD7-6D85-4901-B55F-3D7634DF953D}"/>
              </a:ext>
            </a:extLst>
          </p:cNvPr>
          <p:cNvSpPr>
            <a:spLocks noGrp="1"/>
          </p:cNvSpPr>
          <p:nvPr>
            <p:ph idx="1"/>
          </p:nvPr>
        </p:nvSpPr>
        <p:spPr/>
        <p:txBody>
          <a:bodyPr vert="horz" lIns="91440" tIns="45720" rIns="91440" bIns="45720" rtlCol="0" anchor="t">
            <a:normAutofit/>
          </a:bodyPr>
          <a:lstStyle/>
          <a:p>
            <a:pPr>
              <a:buChar char="•"/>
            </a:pPr>
            <a:r>
              <a:rPr lang="en-GB" dirty="0">
                <a:latin typeface="Trebuchet MS"/>
              </a:rPr>
              <a:t>On the fifth worksheet, we’ll:</a:t>
            </a:r>
            <a:endParaRPr lang="en-GB" dirty="0"/>
          </a:p>
          <a:p>
            <a:pPr lvl="1">
              <a:buChar char="•"/>
            </a:pPr>
            <a:r>
              <a:rPr lang="en-GB" dirty="0">
                <a:latin typeface="Trebuchet MS"/>
              </a:rPr>
              <a:t>Learn what packages are, and load one</a:t>
            </a:r>
            <a:endParaRPr lang="en-GB" dirty="0"/>
          </a:p>
          <a:p>
            <a:pPr lvl="1">
              <a:buChar char="•"/>
            </a:pPr>
            <a:r>
              <a:rPr lang="en-GB" dirty="0">
                <a:latin typeface="Trebuchet MS"/>
              </a:rPr>
              <a:t>Use pipes to chain up functions</a:t>
            </a:r>
            <a:endParaRPr lang="en-GB" dirty="0"/>
          </a:p>
          <a:p>
            <a:pPr lvl="1">
              <a:buChar char="•"/>
            </a:pPr>
            <a:r>
              <a:rPr lang="en-GB" dirty="0">
                <a:latin typeface="Trebuchet MS"/>
              </a:rPr>
              <a:t>Use </a:t>
            </a:r>
            <a:r>
              <a:rPr lang="en-GB" dirty="0" err="1">
                <a:latin typeface="Trebuchet MS"/>
              </a:rPr>
              <a:t>tidyverse</a:t>
            </a:r>
            <a:r>
              <a:rPr lang="en-GB" dirty="0">
                <a:latin typeface="Trebuchet MS"/>
              </a:rPr>
              <a:t> packages to manipulate data and make plots</a:t>
            </a:r>
            <a:endParaRPr lang="en-GB"/>
          </a:p>
          <a:p>
            <a:pPr marL="800100" lvl="1" indent="-457200">
              <a:buChar char="•"/>
            </a:pPr>
            <a:endParaRPr lang="en-GB" dirty="0">
              <a:latin typeface="Trebuchet MS"/>
            </a:endParaRPr>
          </a:p>
        </p:txBody>
      </p:sp>
    </p:spTree>
    <p:extLst>
      <p:ext uri="{BB962C8B-B14F-4D97-AF65-F5344CB8AC3E}">
        <p14:creationId xmlns:p14="http://schemas.microsoft.com/office/powerpoint/2010/main" val="4232020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a:rPr>
              <a:t>Continue to learn R...</a:t>
            </a:r>
            <a:endParaRPr lang="en-GB" dirty="0"/>
          </a:p>
        </p:txBody>
      </p:sp>
      <p:sp>
        <p:nvSpPr>
          <p:cNvPr id="5" name="Content Placeholder 4">
            <a:extLst>
              <a:ext uri="{FF2B5EF4-FFF2-40B4-BE49-F238E27FC236}">
                <a16:creationId xmlns:a16="http://schemas.microsoft.com/office/drawing/2014/main" id="{99760AD7-6D85-4901-B55F-3D7634DF953D}"/>
              </a:ext>
            </a:extLst>
          </p:cNvPr>
          <p:cNvSpPr>
            <a:spLocks noGrp="1"/>
          </p:cNvSpPr>
          <p:nvPr>
            <p:ph idx="1"/>
          </p:nvPr>
        </p:nvSpPr>
        <p:spPr/>
        <p:txBody>
          <a:bodyPr vert="horz" lIns="91440" tIns="45720" rIns="91440" bIns="45720" rtlCol="0" anchor="t">
            <a:normAutofit fontScale="85000" lnSpcReduction="20000"/>
          </a:bodyPr>
          <a:lstStyle/>
          <a:p>
            <a:pPr marL="457200" indent="-457200">
              <a:buChar char="•"/>
            </a:pPr>
            <a:r>
              <a:rPr lang="en-GB" dirty="0">
                <a:latin typeface="Trebuchet MS"/>
              </a:rPr>
              <a:t>Type swirl() into the R console</a:t>
            </a:r>
            <a:endParaRPr lang="en-GB" dirty="0"/>
          </a:p>
          <a:p>
            <a:pPr marL="457200" indent="-457200">
              <a:buChar char="•"/>
            </a:pPr>
            <a:r>
              <a:rPr lang="en-GB" dirty="0">
                <a:latin typeface="Trebuchet MS"/>
              </a:rPr>
              <a:t>Other courses offered by </a:t>
            </a:r>
            <a:endParaRPr lang="en-GB" dirty="0"/>
          </a:p>
          <a:p>
            <a:pPr marL="1485900" lvl="1" indent="-342900">
              <a:buChar char="•"/>
            </a:pPr>
            <a:r>
              <a:rPr lang="en-GB" dirty="0">
                <a:latin typeface="Trebuchet MS"/>
              </a:rPr>
              <a:t>IT Services - </a:t>
            </a:r>
            <a:r>
              <a:rPr lang="en-GB" b="1" dirty="0">
                <a:latin typeface="Trebuchet MS"/>
                <a:hlinkClick r:id="rId2"/>
              </a:rPr>
              <a:t>R: Hands-on with using R for data analysis</a:t>
            </a:r>
            <a:endParaRPr lang="en-GB"/>
          </a:p>
          <a:p>
            <a:pPr marL="1485900" lvl="1" indent="-342900">
              <a:buChar char="•"/>
            </a:pPr>
            <a:r>
              <a:rPr lang="en-GB" dirty="0">
                <a:latin typeface="Trebuchet MS"/>
              </a:rPr>
              <a:t>Medical Sciences Division: </a:t>
            </a:r>
            <a:r>
              <a:rPr lang="en-GB" b="1" dirty="0">
                <a:latin typeface="Trebuchet MS"/>
                <a:hlinkClick r:id="rId3"/>
              </a:rPr>
              <a:t>Intro to R for Biologists</a:t>
            </a:r>
            <a:endParaRPr lang="en-GB" b="1" dirty="0">
              <a:latin typeface="Trebuchet MS"/>
            </a:endParaRPr>
          </a:p>
          <a:p>
            <a:pPr marL="457200" indent="-457200">
              <a:buChar char="•"/>
            </a:pPr>
            <a:r>
              <a:rPr lang="en-GB" dirty="0">
                <a:latin typeface="Trebuchet MS"/>
              </a:rPr>
              <a:t>LinkedIn Learning: </a:t>
            </a:r>
            <a:r>
              <a:rPr lang="en-GB" dirty="0">
                <a:latin typeface="Trebuchet MS"/>
                <a:hlinkClick r:id="rId4"/>
              </a:rPr>
              <a:t>R for data science</a:t>
            </a:r>
            <a:r>
              <a:rPr lang="en-GB" dirty="0">
                <a:latin typeface="Trebuchet MS"/>
              </a:rPr>
              <a:t> (free through Oxford institutional subscription, needs SSO)</a:t>
            </a:r>
            <a:endParaRPr lang="en-GB" dirty="0"/>
          </a:p>
          <a:p>
            <a:pPr marL="457200" indent="-457200">
              <a:buChar char="•"/>
            </a:pPr>
            <a:r>
              <a:rPr lang="en-GB" dirty="0">
                <a:latin typeface="Trebuchet MS"/>
              </a:rPr>
              <a:t>Free online book: </a:t>
            </a:r>
            <a:r>
              <a:rPr lang="en-GB" dirty="0">
                <a:latin typeface="Trebuchet MS"/>
                <a:hlinkClick r:id="rId5"/>
              </a:rPr>
              <a:t>R for Data Science</a:t>
            </a:r>
            <a:r>
              <a:rPr lang="en-GB" dirty="0">
                <a:latin typeface="Trebuchet MS"/>
              </a:rPr>
              <a:t> (also available to purchase in paper copy)</a:t>
            </a:r>
            <a:endParaRPr lang="en-GB" dirty="0"/>
          </a:p>
          <a:p>
            <a:pPr marL="457200" indent="-457200">
              <a:buChar char="•"/>
            </a:pPr>
            <a:r>
              <a:rPr lang="en-GB" dirty="0">
                <a:latin typeface="Trebuchet MS"/>
              </a:rPr>
              <a:t>Google!</a:t>
            </a:r>
            <a:endParaRPr lang="en-GB" dirty="0"/>
          </a:p>
          <a:p>
            <a:pPr marL="800100" lvl="1" indent="-457200">
              <a:buChar char="•"/>
            </a:pPr>
            <a:endParaRPr lang="en-GB" dirty="0">
              <a:latin typeface="Trebuchet MS"/>
            </a:endParaRPr>
          </a:p>
        </p:txBody>
      </p:sp>
    </p:spTree>
    <p:extLst>
      <p:ext uri="{BB962C8B-B14F-4D97-AF65-F5344CB8AC3E}">
        <p14:creationId xmlns:p14="http://schemas.microsoft.com/office/powerpoint/2010/main" val="258863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GB" altLang="en-US" dirty="0"/>
              <a:t>Find the resources for the workshop </a:t>
            </a:r>
            <a:br>
              <a:rPr lang="en-GB" altLang="en-US" dirty="0"/>
            </a:br>
            <a:r>
              <a:rPr lang="en-GB" altLang="en-US" dirty="0"/>
              <a:t>in our IT Learning Portfolio</a:t>
            </a:r>
          </a:p>
        </p:txBody>
      </p:sp>
      <p:sp>
        <p:nvSpPr>
          <p:cNvPr id="55299" name="Content Placeholder 2"/>
          <p:cNvSpPr>
            <a:spLocks noGrp="1"/>
          </p:cNvSpPr>
          <p:nvPr>
            <p:ph idx="1"/>
          </p:nvPr>
        </p:nvSpPr>
        <p:spPr>
          <a:xfrm>
            <a:off x="143383" y="2369288"/>
            <a:ext cx="5724885" cy="2988494"/>
          </a:xfrm>
        </p:spPr>
        <p:txBody>
          <a:bodyPr>
            <a:normAutofit/>
          </a:bodyPr>
          <a:lstStyle/>
          <a:p>
            <a:pPr marL="180000" lvl="1"/>
            <a:r>
              <a:rPr lang="en-GB" altLang="en-US" sz="2400" dirty="0"/>
              <a:t>Download the files (and more) from the IT Learning Portfolio at</a:t>
            </a:r>
          </a:p>
          <a:p>
            <a:pPr marL="180000" lvl="1"/>
            <a:r>
              <a:rPr lang="en-GB" sz="2400" dirty="0">
                <a:hlinkClick r:id="rId3"/>
              </a:rPr>
              <a:t>skills.it.ox.ac.uk/it-learning-portfolio</a:t>
            </a:r>
            <a:r>
              <a:rPr lang="en-GB" sz="2400" dirty="0"/>
              <a:t> </a:t>
            </a:r>
            <a:endParaRPr lang="en-GB" altLang="en-US" sz="2400" dirty="0"/>
          </a:p>
          <a:p>
            <a:pPr marL="180000" lvl="1"/>
            <a:endParaRPr lang="en-GB" altLang="en-US" sz="2400" dirty="0"/>
          </a:p>
        </p:txBody>
      </p:sp>
      <p:grpSp>
        <p:nvGrpSpPr>
          <p:cNvPr id="4" name="Group 3">
            <a:extLst>
              <a:ext uri="{FF2B5EF4-FFF2-40B4-BE49-F238E27FC236}">
                <a16:creationId xmlns:a16="http://schemas.microsoft.com/office/drawing/2014/main" id="{E6301F60-35BC-4C23-BD1D-C4E004FEB781}"/>
              </a:ext>
              <a:ext uri="{C183D7F6-B498-43B3-948B-1728B52AA6E4}">
                <adec:decorative xmlns:adec="http://schemas.microsoft.com/office/drawing/2017/decorative" val="1"/>
              </a:ext>
            </a:extLst>
          </p:cNvPr>
          <p:cNvGrpSpPr/>
          <p:nvPr/>
        </p:nvGrpSpPr>
        <p:grpSpPr>
          <a:xfrm>
            <a:off x="5976156" y="1748715"/>
            <a:ext cx="2626110" cy="3564536"/>
            <a:chOff x="847496" y="2012980"/>
            <a:chExt cx="2626110" cy="3564536"/>
          </a:xfrm>
        </p:grpSpPr>
        <p:pic>
          <p:nvPicPr>
            <p:cNvPr id="6" name="Picture 5">
              <a:extLst>
                <a:ext uri="{FF2B5EF4-FFF2-40B4-BE49-F238E27FC236}">
                  <a16:creationId xmlns:a16="http://schemas.microsoft.com/office/drawing/2014/main" id="{A9032315-822D-462A-B277-D5059C0883AE}"/>
                </a:ext>
              </a:extLst>
            </p:cNvPr>
            <p:cNvPicPr>
              <a:picLocks noChangeAspect="1"/>
            </p:cNvPicPr>
            <p:nvPr/>
          </p:nvPicPr>
          <p:blipFill rotWithShape="1">
            <a:blip r:embed="rId4"/>
            <a:srcRect t="60913" r="18601" b="-1"/>
            <a:stretch/>
          </p:blipFill>
          <p:spPr>
            <a:xfrm>
              <a:off x="863005" y="3802547"/>
              <a:ext cx="2520864" cy="1539390"/>
            </a:xfrm>
            <a:prstGeom prst="rect">
              <a:avLst/>
            </a:prstGeom>
            <a:ln>
              <a:noFill/>
            </a:ln>
          </p:spPr>
        </p:pic>
        <p:pic>
          <p:nvPicPr>
            <p:cNvPr id="3" name="Picture 2">
              <a:extLst>
                <a:ext uri="{FF2B5EF4-FFF2-40B4-BE49-F238E27FC236}">
                  <a16:creationId xmlns:a16="http://schemas.microsoft.com/office/drawing/2014/main" id="{7A0F3A14-E68B-495F-9EC6-86ED5C3BFAF7}"/>
                </a:ext>
              </a:extLst>
            </p:cNvPr>
            <p:cNvPicPr>
              <a:picLocks noChangeAspect="1"/>
            </p:cNvPicPr>
            <p:nvPr/>
          </p:nvPicPr>
          <p:blipFill rotWithShape="1">
            <a:blip r:embed="rId4"/>
            <a:srcRect t="2015" r="34877" b="53288"/>
            <a:stretch/>
          </p:blipFill>
          <p:spPr>
            <a:xfrm>
              <a:off x="863005" y="2028824"/>
              <a:ext cx="2016808" cy="1760301"/>
            </a:xfrm>
            <a:prstGeom prst="rect">
              <a:avLst/>
            </a:prstGeom>
            <a:ln>
              <a:noFill/>
            </a:ln>
          </p:spPr>
        </p:pic>
        <p:sp>
          <p:nvSpPr>
            <p:cNvPr id="5" name="Rectangle 4">
              <a:extLst>
                <a:ext uri="{FF2B5EF4-FFF2-40B4-BE49-F238E27FC236}">
                  <a16:creationId xmlns:a16="http://schemas.microsoft.com/office/drawing/2014/main" id="{EEC4A1BE-19C4-4B46-8ED3-C0026DED1D06}"/>
                </a:ext>
              </a:extLst>
            </p:cNvPr>
            <p:cNvSpPr/>
            <p:nvPr/>
          </p:nvSpPr>
          <p:spPr>
            <a:xfrm>
              <a:off x="847496" y="2012980"/>
              <a:ext cx="2626110" cy="356453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5B8F20C9-F90F-4F0F-B149-0A1F26B7C29D}"/>
                </a:ext>
              </a:extLst>
            </p:cNvPr>
            <p:cNvPicPr>
              <a:picLocks noChangeAspect="1"/>
            </p:cNvPicPr>
            <p:nvPr/>
          </p:nvPicPr>
          <p:blipFill rotWithShape="1">
            <a:blip r:embed="rId4"/>
            <a:srcRect l="72485" t="2015" r="8914" b="53288"/>
            <a:stretch/>
          </p:blipFill>
          <p:spPr>
            <a:xfrm>
              <a:off x="2879813" y="2028823"/>
              <a:ext cx="576065" cy="1760301"/>
            </a:xfrm>
            <a:prstGeom prst="rect">
              <a:avLst/>
            </a:prstGeom>
            <a:ln>
              <a:noFill/>
            </a:ln>
          </p:spPr>
        </p:pic>
      </p:grpSp>
      <p:pic>
        <p:nvPicPr>
          <p:cNvPr id="9" name="Picture 8">
            <a:extLst>
              <a:ext uri="{FF2B5EF4-FFF2-40B4-BE49-F238E27FC236}">
                <a16:creationId xmlns:a16="http://schemas.microsoft.com/office/drawing/2014/main" id="{E7E3585D-8047-4BFA-989F-173AB5C9280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411760" y="4045632"/>
            <a:ext cx="1188132" cy="917921"/>
          </a:xfrm>
          <a:prstGeom prst="rect">
            <a:avLst/>
          </a:prstGeom>
        </p:spPr>
      </p:pic>
    </p:spTree>
    <p:extLst>
      <p:ext uri="{BB962C8B-B14F-4D97-AF65-F5344CB8AC3E}">
        <p14:creationId xmlns:p14="http://schemas.microsoft.com/office/powerpoint/2010/main" val="224011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Resources for your learning</a:t>
            </a:r>
          </a:p>
        </p:txBody>
      </p:sp>
      <p:sp>
        <p:nvSpPr>
          <p:cNvPr id="16387" name="Rectangle 3"/>
          <p:cNvSpPr>
            <a:spLocks noGrp="1" noChangeArrowheads="1"/>
          </p:cNvSpPr>
          <p:nvPr>
            <p:ph idx="1"/>
          </p:nvPr>
        </p:nvSpPr>
        <p:spPr/>
        <p:txBody>
          <a:bodyPr>
            <a:normAutofit fontScale="85000" lnSpcReduction="20000"/>
          </a:bodyPr>
          <a:lstStyle/>
          <a:p>
            <a:r>
              <a:rPr lang="en-GB" dirty="0"/>
              <a:t>Activities for you to practice today</a:t>
            </a:r>
          </a:p>
          <a:p>
            <a:pPr lvl="1"/>
            <a:r>
              <a:rPr lang="en-GB" dirty="0"/>
              <a:t>In the course handbook</a:t>
            </a:r>
          </a:p>
          <a:p>
            <a:pPr lvl="1"/>
            <a:r>
              <a:rPr lang="en-GB" dirty="0"/>
              <a:t>Work at your own pace!</a:t>
            </a:r>
          </a:p>
          <a:p>
            <a:pPr lvl="1"/>
            <a:r>
              <a:rPr lang="en-GB" dirty="0"/>
              <a:t>Be selective</a:t>
            </a:r>
          </a:p>
          <a:p>
            <a:pPr lvl="1"/>
            <a:endParaRPr lang="en-GB" dirty="0"/>
          </a:p>
          <a:p>
            <a:r>
              <a:rPr lang="en-GB" dirty="0"/>
              <a:t>Videos with today’s topics in Molly</a:t>
            </a:r>
          </a:p>
          <a:p>
            <a:endParaRPr lang="en-GB" dirty="0"/>
          </a:p>
          <a:p>
            <a:r>
              <a:rPr lang="en-GB" dirty="0"/>
              <a:t>Follow-up work</a:t>
            </a:r>
          </a:p>
          <a:p>
            <a:pPr lvl="1"/>
            <a:r>
              <a:rPr lang="en-GB" dirty="0"/>
              <a:t>Continue with exercises after the session</a:t>
            </a:r>
          </a:p>
          <a:p>
            <a:pPr lvl="1"/>
            <a:r>
              <a:rPr lang="en-GB" dirty="0"/>
              <a:t>Bookable Course Clinics later</a:t>
            </a:r>
          </a:p>
          <a:p>
            <a:pPr lvl="1"/>
            <a:endParaRPr lang="en-GB" dirty="0"/>
          </a:p>
        </p:txBody>
      </p:sp>
      <p:pic>
        <p:nvPicPr>
          <p:cNvPr id="7" name="Picture 4" descr="view of cover of the course workboo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17315">
            <a:off x="6556194" y="1594535"/>
            <a:ext cx="1127606" cy="1587482"/>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4" name="Picture 3" descr="logo for &quot;Molly&quot;, the online tool for finding self-service study materials">
            <a:extLst>
              <a:ext uri="{FF2B5EF4-FFF2-40B4-BE49-F238E27FC236}">
                <a16:creationId xmlns:a16="http://schemas.microsoft.com/office/drawing/2014/main" id="{B0D53B29-C145-4ECB-8549-4B20F8C150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2179" y="3793604"/>
            <a:ext cx="2088233" cy="1120015"/>
          </a:xfrm>
          <a:prstGeom prst="rect">
            <a:avLst/>
          </a:prstGeom>
        </p:spPr>
      </p:pic>
    </p:spTree>
    <p:extLst>
      <p:ext uri="{BB962C8B-B14F-4D97-AF65-F5344CB8AC3E}">
        <p14:creationId xmlns:p14="http://schemas.microsoft.com/office/powerpoint/2010/main" val="21791809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F40E-575E-4F84-BDE6-F96A6B06AC13}"/>
              </a:ext>
            </a:extLst>
          </p:cNvPr>
          <p:cNvSpPr>
            <a:spLocks noGrp="1"/>
          </p:cNvSpPr>
          <p:nvPr>
            <p:ph type="title" idx="4294967295"/>
          </p:nvPr>
        </p:nvSpPr>
        <p:spPr>
          <a:xfrm>
            <a:off x="400717" y="-664304"/>
            <a:ext cx="8347995" cy="578122"/>
          </a:xfrm>
        </p:spPr>
        <p:txBody>
          <a:bodyPr>
            <a:normAutofit fontScale="90000"/>
          </a:bodyPr>
          <a:lstStyle/>
          <a:p>
            <a:r>
              <a:rPr lang="en-GB" dirty="0"/>
              <a:t>Acknowledgements</a:t>
            </a:r>
          </a:p>
        </p:txBody>
      </p:sp>
      <p:sp>
        <p:nvSpPr>
          <p:cNvPr id="4" name="TextBox 2"/>
          <p:cNvSpPr txBox="1">
            <a:spLocks noChangeArrowheads="1"/>
          </p:cNvSpPr>
          <p:nvPr/>
        </p:nvSpPr>
        <p:spPr bwMode="auto">
          <a:xfrm>
            <a:off x="395288" y="373224"/>
            <a:ext cx="6831542"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eaLnBrk="0" hangingPunct="0">
              <a:spcAft>
                <a:spcPts val="1200"/>
              </a:spcAft>
              <a:buFont typeface="Arial" charset="0"/>
              <a:defRPr sz="2800">
                <a:solidFill>
                  <a:schemeClr val="tx1"/>
                </a:solidFill>
                <a:latin typeface="Trebuchet MS" pitchFamily="34" charset="0"/>
              </a:defRPr>
            </a:lvl1pPr>
            <a:lvl2pPr marL="742950" indent="-285750" eaLnBrk="0" hangingPunct="0">
              <a:spcAft>
                <a:spcPts val="1200"/>
              </a:spcAft>
              <a:buFont typeface="Arial" charset="0"/>
              <a:defRPr sz="2400">
                <a:solidFill>
                  <a:schemeClr val="tx1"/>
                </a:solidFill>
                <a:latin typeface="Trebuchet MS" pitchFamily="34" charset="0"/>
              </a:defRPr>
            </a:lvl2pPr>
            <a:lvl3pPr marL="1143000" indent="-228600" eaLnBrk="0" hangingPunct="0">
              <a:spcAft>
                <a:spcPts val="1200"/>
              </a:spcAft>
              <a:buFont typeface="Arial" charset="0"/>
              <a:defRPr>
                <a:solidFill>
                  <a:schemeClr val="tx1"/>
                </a:solidFill>
                <a:latin typeface="Trebuchet MS" pitchFamily="34" charset="0"/>
              </a:defRPr>
            </a:lvl3pPr>
            <a:lvl4pPr marL="1600200" indent="-228600" eaLnBrk="0" hangingPunct="0">
              <a:spcBef>
                <a:spcPct val="20000"/>
              </a:spcBef>
              <a:buFont typeface="Arial" charset="0"/>
              <a:defRPr sz="2000">
                <a:solidFill>
                  <a:schemeClr val="tx1"/>
                </a:solidFill>
                <a:latin typeface="Trebuchet MS" pitchFamily="34" charset="0"/>
              </a:defRPr>
            </a:lvl4pPr>
            <a:lvl5pPr marL="2057400" indent="-228600" eaLnBrk="0" hangingPunct="0">
              <a:spcBef>
                <a:spcPct val="20000"/>
              </a:spcBef>
              <a:buFont typeface="Arial" charset="0"/>
              <a:defRPr sz="2000">
                <a:solidFill>
                  <a:schemeClr val="tx1"/>
                </a:solidFill>
                <a:latin typeface="Trebuchet MS" pitchFamily="34" charset="0"/>
              </a:defRPr>
            </a:lvl5pPr>
            <a:lvl6pPr marL="2514600" indent="-228600" eaLnBrk="0" fontAlgn="base" hangingPunct="0">
              <a:spcBef>
                <a:spcPct val="20000"/>
              </a:spcBef>
              <a:spcAft>
                <a:spcPct val="0"/>
              </a:spcAft>
              <a:buFont typeface="Arial" charset="0"/>
              <a:defRPr sz="2000">
                <a:solidFill>
                  <a:schemeClr val="tx1"/>
                </a:solidFill>
                <a:latin typeface="Trebuchet MS" pitchFamily="34" charset="0"/>
              </a:defRPr>
            </a:lvl6pPr>
            <a:lvl7pPr marL="2971800" indent="-228600" eaLnBrk="0" fontAlgn="base" hangingPunct="0">
              <a:spcBef>
                <a:spcPct val="20000"/>
              </a:spcBef>
              <a:spcAft>
                <a:spcPct val="0"/>
              </a:spcAft>
              <a:buFont typeface="Arial" charset="0"/>
              <a:defRPr sz="2000">
                <a:solidFill>
                  <a:schemeClr val="tx1"/>
                </a:solidFill>
                <a:latin typeface="Trebuchet MS" pitchFamily="34" charset="0"/>
              </a:defRPr>
            </a:lvl7pPr>
            <a:lvl8pPr marL="3429000" indent="-228600" eaLnBrk="0" fontAlgn="base" hangingPunct="0">
              <a:spcBef>
                <a:spcPct val="20000"/>
              </a:spcBef>
              <a:spcAft>
                <a:spcPct val="0"/>
              </a:spcAft>
              <a:buFont typeface="Arial" charset="0"/>
              <a:defRPr sz="2000">
                <a:solidFill>
                  <a:schemeClr val="tx1"/>
                </a:solidFill>
                <a:latin typeface="Trebuchet MS" pitchFamily="34" charset="0"/>
              </a:defRPr>
            </a:lvl8pPr>
            <a:lvl9pPr marL="3886200" indent="-228600" eaLnBrk="0" fontAlgn="base" hangingPunct="0">
              <a:spcBef>
                <a:spcPct val="20000"/>
              </a:spcBef>
              <a:spcAft>
                <a:spcPct val="0"/>
              </a:spcAft>
              <a:buFont typeface="Arial" charset="0"/>
              <a:defRPr sz="2000">
                <a:solidFill>
                  <a:schemeClr val="tx1"/>
                </a:solidFill>
                <a:latin typeface="Trebuchet MS" pitchFamily="34" charset="0"/>
              </a:defRPr>
            </a:lvl9pPr>
          </a:lstStyle>
          <a:p>
            <a:r>
              <a:rPr lang="en-GB" altLang="en-US" sz="1600" dirty="0">
                <a:latin typeface="Trebuchet MS"/>
              </a:rPr>
              <a:t>This presentation is made available by Srinivasa Rao</a:t>
            </a:r>
            <a:br>
              <a:rPr lang="en-GB" altLang="en-US" sz="1600" dirty="0"/>
            </a:br>
            <a:r>
              <a:rPr lang="en-GB" altLang="en-US" sz="1600" dirty="0">
                <a:latin typeface="Trebuchet MS"/>
              </a:rPr>
              <a:t>under a Creative Commons licence:</a:t>
            </a:r>
            <a:br>
              <a:rPr lang="en-GB" altLang="en-US" sz="1600" dirty="0"/>
            </a:br>
            <a:br>
              <a:rPr lang="en-GB" altLang="en-US" sz="1600" dirty="0"/>
            </a:br>
            <a:r>
              <a:rPr lang="en-GB" altLang="en-US" sz="1600" dirty="0">
                <a:latin typeface="Trebuchet MS"/>
              </a:rPr>
              <a:t>Attribution-</a:t>
            </a:r>
            <a:r>
              <a:rPr lang="en-GB" altLang="en-US" sz="1600" dirty="0" err="1">
                <a:latin typeface="Trebuchet MS"/>
              </a:rPr>
              <a:t>NonCommercial</a:t>
            </a:r>
            <a:r>
              <a:rPr lang="en-GB" altLang="en-US" sz="1600" dirty="0">
                <a:latin typeface="Trebuchet MS"/>
              </a:rPr>
              <a:t>-</a:t>
            </a:r>
            <a:r>
              <a:rPr lang="en-GB" altLang="en-US" sz="1600" dirty="0" err="1">
                <a:latin typeface="Trebuchet MS"/>
              </a:rPr>
              <a:t>ShareAlike</a:t>
            </a:r>
            <a:br>
              <a:rPr lang="en-GB" altLang="en-US" sz="1600" dirty="0"/>
            </a:br>
            <a:r>
              <a:rPr lang="en-GB" altLang="en-US" sz="1600" dirty="0">
                <a:latin typeface="Trebuchet MS"/>
              </a:rPr>
              <a:t>CC BY-NC-SA</a:t>
            </a:r>
          </a:p>
          <a:p>
            <a:pPr eaLnBrk="1" hangingPunct="1">
              <a:spcAft>
                <a:spcPct val="0"/>
              </a:spcAft>
              <a:buFontTx/>
              <a:buNone/>
            </a:pPr>
            <a:r>
              <a:rPr lang="en-GB" altLang="en-US" sz="1600" dirty="0">
                <a:latin typeface="Trebuchet MS"/>
              </a:rPr>
              <a:t>[srinivasa.rao@nds.ox.ac.uk]</a:t>
            </a:r>
          </a:p>
        </p:txBody>
      </p:sp>
      <p:pic>
        <p:nvPicPr>
          <p:cNvPr id="5" name="Picture 3" descr="Creatinve Commons Attribution by Non-Commercial Share Alike ic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4759" y="371166"/>
            <a:ext cx="1653953" cy="57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7757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title" idx="4294967295"/>
          </p:nvPr>
        </p:nvSpPr>
        <p:spPr>
          <a:xfrm>
            <a:off x="395288" y="373063"/>
            <a:ext cx="5957887" cy="12954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100000"/>
              </a:lnSpc>
              <a:spcBef>
                <a:spcPts val="750"/>
              </a:spcBef>
              <a:defRPr/>
            </a:pPr>
            <a:r>
              <a:rPr lang="en-GB" dirty="0">
                <a:latin typeface="Trebuchet MS"/>
                <a:ea typeface="+mn-ea"/>
                <a:cs typeface="+mn-cs"/>
              </a:rPr>
              <a:t>R</a:t>
            </a:r>
            <a:r>
              <a:rPr kumimoji="0" lang="en-GB" sz="3600" b="0" i="0" u="none" strike="noStrike" kern="1200" cap="none" spc="0" normalizeH="0" baseline="0" noProof="0" dirty="0">
                <a:ln>
                  <a:noFill/>
                </a:ln>
                <a:effectLst/>
                <a:uLnTx/>
                <a:uFillTx/>
                <a:latin typeface="Trebuchet MS"/>
                <a:ea typeface="+mn-ea"/>
                <a:cs typeface="+mn-cs"/>
              </a:rPr>
              <a:t>:</a:t>
            </a:r>
            <a:r>
              <a:rPr lang="en-GB" dirty="0">
                <a:latin typeface="Trebuchet MS"/>
                <a:ea typeface="+mn-ea"/>
                <a:cs typeface="+mn-cs"/>
              </a:rPr>
              <a:t> A First Look</a:t>
            </a:r>
            <a:endParaRPr lang="en-US" dirty="0">
              <a:ea typeface="+mn-ea"/>
              <a:cs typeface="+mn-cs"/>
            </a:endParaRPr>
          </a:p>
        </p:txBody>
      </p:sp>
      <p:sp>
        <p:nvSpPr>
          <p:cNvPr id="4" name="Text Placeholder 3"/>
          <p:cNvSpPr>
            <a:spLocks noGrp="1"/>
          </p:cNvSpPr>
          <p:nvPr>
            <p:ph type="body" sz="quarter" idx="11"/>
          </p:nvPr>
        </p:nvSpPr>
        <p:spPr/>
        <p:txBody>
          <a:bodyPr vert="horz" lIns="91440" tIns="45720" rIns="91440" bIns="45720" rtlCol="0" anchor="t">
            <a:normAutofit lnSpcReduction="10000"/>
          </a:bodyPr>
          <a:lstStyle/>
          <a:p>
            <a:r>
              <a:rPr lang="en-GB" dirty="0">
                <a:latin typeface="Trebuchet MS"/>
              </a:rPr>
              <a:t>Srinivasa Rao</a:t>
            </a:r>
            <a:endParaRPr lang="en-GB" dirty="0"/>
          </a:p>
          <a:p>
            <a:r>
              <a:rPr lang="en-GB" dirty="0">
                <a:latin typeface="Trebuchet MS"/>
                <a:hlinkClick r:id="rId2"/>
              </a:rPr>
              <a:t>sraorao.netlify.app</a:t>
            </a:r>
            <a:endParaRPr lang="en-GB" dirty="0" err="1"/>
          </a:p>
          <a:p>
            <a:endParaRPr lang="en-GB" dirty="0">
              <a:latin typeface="Trebuchet MS"/>
            </a:endParaRPr>
          </a:p>
        </p:txBody>
      </p:sp>
    </p:spTree>
    <p:extLst>
      <p:ext uri="{BB962C8B-B14F-4D97-AF65-F5344CB8AC3E}">
        <p14:creationId xmlns:p14="http://schemas.microsoft.com/office/powerpoint/2010/main" val="371784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Ready To Learn?</a:t>
            </a:r>
          </a:p>
        </p:txBody>
      </p:sp>
      <p:sp>
        <p:nvSpPr>
          <p:cNvPr id="16" name="TextBox 15">
            <a:extLst>
              <a:ext uri="{FF2B5EF4-FFF2-40B4-BE49-F238E27FC236}">
                <a16:creationId xmlns:a16="http://schemas.microsoft.com/office/drawing/2014/main" id="{AEC2DCB2-0A6E-4A2F-8AAD-EE71F49F291A}"/>
              </a:ext>
            </a:extLst>
          </p:cNvPr>
          <p:cNvSpPr txBox="1"/>
          <p:nvPr/>
        </p:nvSpPr>
        <p:spPr>
          <a:xfrm>
            <a:off x="724443" y="2027855"/>
            <a:ext cx="7983004" cy="461665"/>
          </a:xfrm>
          <a:prstGeom prst="rect">
            <a:avLst/>
          </a:prstGeom>
          <a:noFill/>
        </p:spPr>
        <p:txBody>
          <a:bodyPr wrap="square">
            <a:spAutoFit/>
          </a:bodyPr>
          <a:lstStyle/>
          <a:p>
            <a:r>
              <a:rPr lang="en-GB" sz="2400" dirty="0">
                <a:latin typeface="Trebuchet MS" panose="020B0603020202020204" pitchFamily="34" charset="0"/>
              </a:rPr>
              <a:t>Today’s session takes place in a video-call using </a:t>
            </a:r>
            <a:r>
              <a:rPr lang="en-GB" sz="2400" i="1" dirty="0">
                <a:latin typeface="Trebuchet MS" panose="020B0603020202020204" pitchFamily="34" charset="0"/>
              </a:rPr>
              <a:t>Teams</a:t>
            </a:r>
          </a:p>
        </p:txBody>
      </p:sp>
      <p:sp>
        <p:nvSpPr>
          <p:cNvPr id="17" name="TextBox 16">
            <a:extLst>
              <a:ext uri="{FF2B5EF4-FFF2-40B4-BE49-F238E27FC236}">
                <a16:creationId xmlns:a16="http://schemas.microsoft.com/office/drawing/2014/main" id="{B2B741FB-3112-4F81-8D69-FC985AEB47B5}"/>
              </a:ext>
            </a:extLst>
          </p:cNvPr>
          <p:cNvSpPr txBox="1"/>
          <p:nvPr/>
        </p:nvSpPr>
        <p:spPr>
          <a:xfrm>
            <a:off x="724443" y="4024801"/>
            <a:ext cx="5871042" cy="461665"/>
          </a:xfrm>
          <a:prstGeom prst="rect">
            <a:avLst/>
          </a:prstGeom>
          <a:noFill/>
        </p:spPr>
        <p:txBody>
          <a:bodyPr wrap="square">
            <a:spAutoFit/>
          </a:bodyPr>
          <a:lstStyle/>
          <a:p>
            <a:r>
              <a:rPr lang="en-GB" sz="2400" dirty="0">
                <a:latin typeface="Trebuchet MS" panose="020B0603020202020204" pitchFamily="34" charset="0"/>
              </a:rPr>
              <a:t>You can turn on Live Captions using</a:t>
            </a:r>
          </a:p>
        </p:txBody>
      </p:sp>
      <p:pic>
        <p:nvPicPr>
          <p:cNvPr id="2" name="Picture 1" descr="More actions icon, depicted by an ellipsis mark">
            <a:extLst>
              <a:ext uri="{FF2B5EF4-FFF2-40B4-BE49-F238E27FC236}">
                <a16:creationId xmlns:a16="http://schemas.microsoft.com/office/drawing/2014/main" id="{FB6524B9-34A7-422D-AD89-222BD726297B}"/>
              </a:ext>
            </a:extLst>
          </p:cNvPr>
          <p:cNvPicPr>
            <a:picLocks noChangeAspect="1"/>
          </p:cNvPicPr>
          <p:nvPr/>
        </p:nvPicPr>
        <p:blipFill>
          <a:blip r:embed="rId3"/>
          <a:stretch>
            <a:fillRect/>
          </a:stretch>
        </p:blipFill>
        <p:spPr>
          <a:xfrm>
            <a:off x="5868144" y="3997582"/>
            <a:ext cx="554051" cy="516102"/>
          </a:xfrm>
          <a:prstGeom prst="rect">
            <a:avLst/>
          </a:prstGeom>
        </p:spPr>
      </p:pic>
      <p:sp>
        <p:nvSpPr>
          <p:cNvPr id="18" name="TextBox 17">
            <a:extLst>
              <a:ext uri="{FF2B5EF4-FFF2-40B4-BE49-F238E27FC236}">
                <a16:creationId xmlns:a16="http://schemas.microsoft.com/office/drawing/2014/main" id="{299E072E-CDDA-481B-9220-AD77BB8DB0CE}"/>
              </a:ext>
            </a:extLst>
          </p:cNvPr>
          <p:cNvSpPr txBox="1"/>
          <p:nvPr/>
        </p:nvSpPr>
        <p:spPr>
          <a:xfrm>
            <a:off x="724443" y="4812312"/>
            <a:ext cx="4572000" cy="461665"/>
          </a:xfrm>
          <a:prstGeom prst="rect">
            <a:avLst/>
          </a:prstGeom>
          <a:noFill/>
        </p:spPr>
        <p:txBody>
          <a:bodyPr wrap="square">
            <a:spAutoFit/>
          </a:bodyPr>
          <a:lstStyle/>
          <a:p>
            <a:r>
              <a:rPr lang="en-GB" sz="2400" dirty="0">
                <a:latin typeface="Trebuchet MS" panose="020B0603020202020204" pitchFamily="34" charset="0"/>
              </a:rPr>
              <a:t>Don’t plan to multi-task</a:t>
            </a:r>
          </a:p>
        </p:txBody>
      </p:sp>
      <p:grpSp>
        <p:nvGrpSpPr>
          <p:cNvPr id="3" name="Group 2" descr="icon indicating no mobile phones">
            <a:extLst>
              <a:ext uri="{FF2B5EF4-FFF2-40B4-BE49-F238E27FC236}">
                <a16:creationId xmlns:a16="http://schemas.microsoft.com/office/drawing/2014/main" id="{CAAF899E-73F8-4CFC-AB52-040803722446}"/>
              </a:ext>
            </a:extLst>
          </p:cNvPr>
          <p:cNvGrpSpPr/>
          <p:nvPr/>
        </p:nvGrpSpPr>
        <p:grpSpPr>
          <a:xfrm>
            <a:off x="7699640" y="4286683"/>
            <a:ext cx="1049073" cy="1049073"/>
            <a:chOff x="7699640" y="4286683"/>
            <a:chExt cx="1049073" cy="1049073"/>
          </a:xfrm>
        </p:grpSpPr>
        <p:sp>
          <p:nvSpPr>
            <p:cNvPr id="9" name="Text Box 7">
              <a:extLst>
                <a:ext uri="{FF2B5EF4-FFF2-40B4-BE49-F238E27FC236}">
                  <a16:creationId xmlns:a16="http://schemas.microsoft.com/office/drawing/2014/main" id="{2C2A3867-AF20-4E8B-9134-1266A5EE8993}"/>
                </a:ext>
              </a:extLst>
            </p:cNvPr>
            <p:cNvSpPr txBox="1">
              <a:spLocks noChangeArrowheads="1"/>
            </p:cNvSpPr>
            <p:nvPr/>
          </p:nvSpPr>
          <p:spPr bwMode="auto">
            <a:xfrm rot="20204209">
              <a:off x="8400581" y="4472702"/>
              <a:ext cx="184253" cy="2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sz="1200" dirty="0">
                <a:cs typeface="Arial" charset="0"/>
              </a:endParaRPr>
            </a:p>
          </p:txBody>
        </p:sp>
        <p:grpSp>
          <p:nvGrpSpPr>
            <p:cNvPr id="10" name="Group 5" descr="Icon indicating no mobile phones.">
              <a:extLst>
                <a:ext uri="{FF2B5EF4-FFF2-40B4-BE49-F238E27FC236}">
                  <a16:creationId xmlns:a16="http://schemas.microsoft.com/office/drawing/2014/main" id="{12EF6206-CE5E-44A2-8D9C-7314C8B88CEC}"/>
                </a:ext>
              </a:extLst>
            </p:cNvPr>
            <p:cNvGrpSpPr>
              <a:grpSpLocks/>
            </p:cNvGrpSpPr>
            <p:nvPr/>
          </p:nvGrpSpPr>
          <p:grpSpPr bwMode="auto">
            <a:xfrm>
              <a:off x="7699640" y="4286683"/>
              <a:ext cx="1049073" cy="1049073"/>
              <a:chOff x="2699" y="3294"/>
              <a:chExt cx="907" cy="907"/>
            </a:xfrm>
          </p:grpSpPr>
          <p:pic>
            <p:nvPicPr>
              <p:cNvPr id="11" name="Picture 6" descr="no-mobile-circle">
                <a:extLst>
                  <a:ext uri="{FF2B5EF4-FFF2-40B4-BE49-F238E27FC236}">
                    <a16:creationId xmlns:a16="http://schemas.microsoft.com/office/drawing/2014/main" id="{E76E75F0-E604-4D19-9738-FB94D3D1D7BD}"/>
                  </a:ext>
                </a:extLst>
              </p:cNvPr>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9" y="3294"/>
                <a:ext cx="907"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7">
                <a:extLst>
                  <a:ext uri="{FF2B5EF4-FFF2-40B4-BE49-F238E27FC236}">
                    <a16:creationId xmlns:a16="http://schemas.microsoft.com/office/drawing/2014/main" id="{EC95B7BA-2B43-4EF9-B661-B55E4FB11889}"/>
                  </a:ext>
                </a:extLst>
              </p:cNvPr>
              <p:cNvSpPr txBox="1">
                <a:spLocks noChangeArrowheads="1"/>
              </p:cNvSpPr>
              <p:nvPr/>
            </p:nvSpPr>
            <p:spPr bwMode="auto">
              <a:xfrm rot="20204209">
                <a:off x="3200" y="3591"/>
                <a:ext cx="34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333" dirty="0">
                    <a:cs typeface="Arial" charset="0"/>
                  </a:rPr>
                  <a:t>♫♪</a:t>
                </a:r>
              </a:p>
            </p:txBody>
          </p:sp>
        </p:grpSp>
      </p:grpSp>
      <p:grpSp>
        <p:nvGrpSpPr>
          <p:cNvPr id="8" name="Group 7">
            <a:extLst>
              <a:ext uri="{FF2B5EF4-FFF2-40B4-BE49-F238E27FC236}">
                <a16:creationId xmlns:a16="http://schemas.microsoft.com/office/drawing/2014/main" id="{77EFA0D4-F927-468B-BE1A-0D3B02283E5F}"/>
              </a:ext>
            </a:extLst>
          </p:cNvPr>
          <p:cNvGrpSpPr/>
          <p:nvPr/>
        </p:nvGrpSpPr>
        <p:grpSpPr>
          <a:xfrm>
            <a:off x="328020" y="2626087"/>
            <a:ext cx="8487960" cy="1000265"/>
            <a:chOff x="249228" y="1024814"/>
            <a:chExt cx="8487960" cy="1000265"/>
          </a:xfrm>
        </p:grpSpPr>
        <p:pic>
          <p:nvPicPr>
            <p:cNvPr id="5" name="Picture 4">
              <a:extLst>
                <a:ext uri="{FF2B5EF4-FFF2-40B4-BE49-F238E27FC236}">
                  <a16:creationId xmlns:a16="http://schemas.microsoft.com/office/drawing/2014/main" id="{1B63D656-049B-4BB3-A01F-395AF7CAAF97}"/>
                </a:ext>
              </a:extLst>
            </p:cNvPr>
            <p:cNvPicPr>
              <a:picLocks noChangeAspect="1"/>
            </p:cNvPicPr>
            <p:nvPr/>
          </p:nvPicPr>
          <p:blipFill>
            <a:blip r:embed="rId5"/>
            <a:stretch>
              <a:fillRect/>
            </a:stretch>
          </p:blipFill>
          <p:spPr>
            <a:xfrm>
              <a:off x="249228" y="1024814"/>
              <a:ext cx="8487960" cy="1000265"/>
            </a:xfrm>
            <a:prstGeom prst="rect">
              <a:avLst/>
            </a:prstGeom>
          </p:spPr>
        </p:pic>
        <p:sp>
          <p:nvSpPr>
            <p:cNvPr id="19" name="Oval 18">
              <a:extLst>
                <a:ext uri="{FF2B5EF4-FFF2-40B4-BE49-F238E27FC236}">
                  <a16:creationId xmlns:a16="http://schemas.microsoft.com/office/drawing/2014/main" id="{492A9B1E-C930-491C-AD69-5540AFF1183B}"/>
                </a:ext>
              </a:extLst>
            </p:cNvPr>
            <p:cNvSpPr/>
            <p:nvPr/>
          </p:nvSpPr>
          <p:spPr>
            <a:xfrm>
              <a:off x="1835696" y="1218484"/>
              <a:ext cx="661137" cy="561931"/>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D6DF33E-256E-496C-B467-25B17D217D63}"/>
                </a:ext>
              </a:extLst>
            </p:cNvPr>
            <p:cNvSpPr/>
            <p:nvPr/>
          </p:nvSpPr>
          <p:spPr>
            <a:xfrm>
              <a:off x="1079612" y="1218484"/>
              <a:ext cx="661137" cy="561931"/>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768822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5289" y="384619"/>
            <a:ext cx="8353424" cy="1080000"/>
          </a:xfrm>
        </p:spPr>
        <p:txBody>
          <a:bodyPr/>
          <a:lstStyle/>
          <a:p>
            <a:r>
              <a:rPr lang="en-GB" dirty="0"/>
              <a:t>Today’s resources</a:t>
            </a:r>
          </a:p>
        </p:txBody>
      </p:sp>
      <p:sp>
        <p:nvSpPr>
          <p:cNvPr id="10243" name="Rectangle 3"/>
          <p:cNvSpPr>
            <a:spLocks noGrp="1" noChangeArrowheads="1"/>
          </p:cNvSpPr>
          <p:nvPr>
            <p:ph idx="1"/>
          </p:nvPr>
        </p:nvSpPr>
        <p:spPr>
          <a:xfrm>
            <a:off x="395287" y="2028825"/>
            <a:ext cx="8353425" cy="3313113"/>
          </a:xfrm>
        </p:spPr>
        <p:txBody>
          <a:bodyPr/>
          <a:lstStyle/>
          <a:p>
            <a:r>
              <a:rPr lang="en-GB" dirty="0"/>
              <a:t>How will you display your workbook?</a:t>
            </a:r>
          </a:p>
          <a:p>
            <a:r>
              <a:rPr lang="en-GB" dirty="0"/>
              <a:t>Where are your course files?</a:t>
            </a:r>
          </a:p>
          <a:p>
            <a:r>
              <a:rPr lang="en-GB" dirty="0"/>
              <a:t>Is the software installed?</a:t>
            </a:r>
          </a:p>
        </p:txBody>
      </p:sp>
      <p:grpSp>
        <p:nvGrpSpPr>
          <p:cNvPr id="10245" name="Group 5" descr="Icon reminding us to switch off phones"/>
          <p:cNvGrpSpPr>
            <a:grpSpLocks/>
          </p:cNvGrpSpPr>
          <p:nvPr/>
        </p:nvGrpSpPr>
        <p:grpSpPr bwMode="auto">
          <a:xfrm>
            <a:off x="7699639" y="4292865"/>
            <a:ext cx="1049073" cy="1049073"/>
            <a:chOff x="2699" y="3294"/>
            <a:chExt cx="907" cy="907"/>
          </a:xfrm>
        </p:grpSpPr>
        <p:pic>
          <p:nvPicPr>
            <p:cNvPr id="10246" name="Picture 6" descr="no-mobile-circle"/>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 y="3294"/>
              <a:ext cx="907"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 Box 7"/>
            <p:cNvSpPr txBox="1">
              <a:spLocks noChangeArrowheads="1"/>
            </p:cNvSpPr>
            <p:nvPr/>
          </p:nvSpPr>
          <p:spPr bwMode="auto">
            <a:xfrm rot="20204209">
              <a:off x="3200" y="3591"/>
              <a:ext cx="34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333">
                  <a:cs typeface="Arial" charset="0"/>
                </a:rPr>
                <a:t>♫♪</a:t>
              </a:r>
            </a:p>
          </p:txBody>
        </p:sp>
      </p:grpSp>
    </p:spTree>
    <p:extLst>
      <p:ext uri="{BB962C8B-B14F-4D97-AF65-F5344CB8AC3E}">
        <p14:creationId xmlns:p14="http://schemas.microsoft.com/office/powerpoint/2010/main" val="15130990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a:rPr>
              <a:t>What is R and what can you use it for?</a:t>
            </a:r>
            <a:endParaRPr lang="en-US" dirty="0"/>
          </a:p>
        </p:txBody>
      </p:sp>
      <p:sp>
        <p:nvSpPr>
          <p:cNvPr id="5" name="Content Placeholder 4">
            <a:extLst>
              <a:ext uri="{FF2B5EF4-FFF2-40B4-BE49-F238E27FC236}">
                <a16:creationId xmlns:a16="http://schemas.microsoft.com/office/drawing/2014/main" id="{99760AD7-6D85-4901-B55F-3D7634DF953D}"/>
              </a:ext>
            </a:extLst>
          </p:cNvPr>
          <p:cNvSpPr>
            <a:spLocks noGrp="1"/>
          </p:cNvSpPr>
          <p:nvPr>
            <p:ph idx="1"/>
          </p:nvPr>
        </p:nvSpPr>
        <p:spPr/>
        <p:txBody>
          <a:bodyPr vert="horz" lIns="91440" tIns="45720" rIns="91440" bIns="45720" rtlCol="0" anchor="t">
            <a:normAutofit fontScale="92500" lnSpcReduction="10000"/>
          </a:bodyPr>
          <a:lstStyle/>
          <a:p>
            <a:pPr marL="457200" indent="-457200">
              <a:buChar char="•"/>
            </a:pPr>
            <a:r>
              <a:rPr lang="en-GB" dirty="0">
                <a:latin typeface="Trebuchet MS"/>
              </a:rPr>
              <a:t>A </a:t>
            </a:r>
            <a:r>
              <a:rPr lang="en-GB" i="1" dirty="0">
                <a:latin typeface="Trebuchet MS"/>
              </a:rPr>
              <a:t>statistical </a:t>
            </a:r>
            <a:r>
              <a:rPr lang="en-GB" dirty="0">
                <a:latin typeface="Trebuchet MS"/>
              </a:rPr>
              <a:t>programming language</a:t>
            </a:r>
            <a:endParaRPr lang="en-GB" dirty="0"/>
          </a:p>
          <a:p>
            <a:pPr marL="800100" lvl="1">
              <a:buChar char="•"/>
            </a:pPr>
            <a:r>
              <a:rPr lang="en-GB" dirty="0">
                <a:latin typeface="Trebuchet MS"/>
              </a:rPr>
              <a:t>Can be used for non-statistical programming too</a:t>
            </a:r>
            <a:endParaRPr lang="en-GB" dirty="0"/>
          </a:p>
          <a:p>
            <a:pPr marL="800100" lvl="1">
              <a:buChar char="•"/>
            </a:pPr>
            <a:r>
              <a:rPr lang="en-GB" dirty="0">
                <a:latin typeface="Trebuchet MS"/>
              </a:rPr>
              <a:t>Great for specific domains due to code repositories (CRAN, Bioconductor)</a:t>
            </a:r>
          </a:p>
          <a:p>
            <a:pPr marL="800100" lvl="1">
              <a:buChar char="•"/>
            </a:pPr>
            <a:r>
              <a:rPr lang="en-GB" dirty="0">
                <a:latin typeface="Trebuchet MS"/>
              </a:rPr>
              <a:t>Great for </a:t>
            </a:r>
            <a:r>
              <a:rPr lang="en-GB" dirty="0">
                <a:latin typeface="Trebuchet MS"/>
                <a:hlinkClick r:id="rId2"/>
              </a:rPr>
              <a:t>visualisation</a:t>
            </a:r>
          </a:p>
          <a:p>
            <a:pPr marL="800100" lvl="1">
              <a:buChar char="•"/>
            </a:pPr>
            <a:r>
              <a:rPr lang="en-GB" dirty="0">
                <a:latin typeface="Trebuchet MS"/>
              </a:rPr>
              <a:t>Versions and packaging are highly streamlined</a:t>
            </a:r>
          </a:p>
          <a:p>
            <a:pPr marL="457200" indent="-457200">
              <a:buChar char="•"/>
            </a:pPr>
            <a:r>
              <a:rPr lang="en-GB" dirty="0">
                <a:latin typeface="Trebuchet MS"/>
              </a:rPr>
              <a:t>When to use other languages (e.g. Python)?</a:t>
            </a:r>
          </a:p>
          <a:p>
            <a:pPr marL="800100" lvl="1">
              <a:buChar char="•"/>
            </a:pPr>
            <a:r>
              <a:rPr lang="en-GB" dirty="0">
                <a:latin typeface="Trebuchet MS"/>
              </a:rPr>
              <a:t>When speed and memory usage are considerations (but we are talking </a:t>
            </a:r>
            <a:r>
              <a:rPr lang="en-GB" i="1" dirty="0">
                <a:latin typeface="Trebuchet MS"/>
              </a:rPr>
              <a:t>millions</a:t>
            </a:r>
            <a:r>
              <a:rPr lang="en-GB" dirty="0">
                <a:latin typeface="Trebuchet MS"/>
              </a:rPr>
              <a:t> of data points!)</a:t>
            </a:r>
          </a:p>
          <a:p>
            <a:pPr marL="800100" lvl="1">
              <a:buChar char="•"/>
            </a:pPr>
            <a:r>
              <a:rPr lang="en-GB" dirty="0">
                <a:latin typeface="Trebuchet MS"/>
              </a:rPr>
              <a:t>Image/video analysis</a:t>
            </a:r>
          </a:p>
          <a:p>
            <a:pPr marL="800100" lvl="1" indent="-457200">
              <a:buChar char="•"/>
            </a:pPr>
            <a:endParaRPr lang="en-GB" dirty="0">
              <a:latin typeface="Trebuchet MS"/>
            </a:endParaRPr>
          </a:p>
        </p:txBody>
      </p:sp>
    </p:spTree>
    <p:extLst>
      <p:ext uri="{BB962C8B-B14F-4D97-AF65-F5344CB8AC3E}">
        <p14:creationId xmlns:p14="http://schemas.microsoft.com/office/powerpoint/2010/main" val="306661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a:rPr>
              <a:t>What is RStudio?</a:t>
            </a:r>
            <a:endParaRPr lang="en-US" dirty="0"/>
          </a:p>
        </p:txBody>
      </p:sp>
      <p:sp>
        <p:nvSpPr>
          <p:cNvPr id="5" name="Content Placeholder 4">
            <a:extLst>
              <a:ext uri="{FF2B5EF4-FFF2-40B4-BE49-F238E27FC236}">
                <a16:creationId xmlns:a16="http://schemas.microsoft.com/office/drawing/2014/main" id="{99760AD7-6D85-4901-B55F-3D7634DF953D}"/>
              </a:ext>
            </a:extLst>
          </p:cNvPr>
          <p:cNvSpPr>
            <a:spLocks noGrp="1"/>
          </p:cNvSpPr>
          <p:nvPr>
            <p:ph idx="1"/>
          </p:nvPr>
        </p:nvSpPr>
        <p:spPr/>
        <p:txBody>
          <a:bodyPr vert="horz" lIns="91440" tIns="45720" rIns="91440" bIns="45720" rtlCol="0" anchor="t">
            <a:normAutofit lnSpcReduction="10000"/>
          </a:bodyPr>
          <a:lstStyle/>
          <a:p>
            <a:pPr marL="457200" indent="-457200">
              <a:buChar char="•"/>
            </a:pPr>
            <a:r>
              <a:rPr lang="en-GB" dirty="0">
                <a:latin typeface="Trebuchet MS"/>
              </a:rPr>
              <a:t>An Integrated Development Environment (IDE) for R</a:t>
            </a:r>
          </a:p>
          <a:p>
            <a:pPr marL="800100" lvl="1">
              <a:buChar char="•"/>
            </a:pPr>
            <a:r>
              <a:rPr lang="en-GB" dirty="0">
                <a:latin typeface="Trebuchet MS"/>
              </a:rPr>
              <a:t>Not necessary, but makes coding much easier!</a:t>
            </a:r>
          </a:p>
          <a:p>
            <a:pPr marL="800100" lvl="1">
              <a:buChar char="•"/>
            </a:pPr>
            <a:r>
              <a:rPr lang="en-GB" dirty="0">
                <a:latin typeface="Trebuchet MS"/>
              </a:rPr>
              <a:t>Tools to visualise data, R objects, help files, etc.</a:t>
            </a:r>
          </a:p>
          <a:p>
            <a:pPr marL="800100" lvl="1">
              <a:buChar char="•"/>
            </a:pPr>
            <a:r>
              <a:rPr lang="en-GB" dirty="0">
                <a:latin typeface="Trebuchet MS"/>
              </a:rPr>
              <a:t>Helps organise R files into "Projects"</a:t>
            </a:r>
          </a:p>
          <a:p>
            <a:pPr marL="800100" lvl="1">
              <a:buChar char="•"/>
            </a:pPr>
            <a:r>
              <a:rPr lang="en-GB" dirty="0">
                <a:latin typeface="Trebuchet MS"/>
              </a:rPr>
              <a:t>Additional tools for reporting (R Markdown), building websites, integration with git (version control)</a:t>
            </a:r>
          </a:p>
          <a:p>
            <a:pPr marL="800100" lvl="1">
              <a:buChar char="•"/>
            </a:pPr>
            <a:r>
              <a:rPr lang="en-GB" dirty="0">
                <a:latin typeface="Trebuchet MS"/>
              </a:rPr>
              <a:t>RStudio Cloud: An online version of RStudio, for teaching, collaborative projects -&gt; we will use this today</a:t>
            </a:r>
            <a:endParaRPr lang="en-GB"/>
          </a:p>
        </p:txBody>
      </p:sp>
    </p:spTree>
    <p:extLst>
      <p:ext uri="{BB962C8B-B14F-4D97-AF65-F5344CB8AC3E}">
        <p14:creationId xmlns:p14="http://schemas.microsoft.com/office/powerpoint/2010/main" val="281724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a:rPr>
              <a:t>1-Intro</a:t>
            </a:r>
            <a:br>
              <a:rPr lang="en-GB" dirty="0">
                <a:latin typeface="Trebuchet MS"/>
              </a:rPr>
            </a:br>
            <a:r>
              <a:rPr lang="en-GB" dirty="0">
                <a:latin typeface="Trebuchet MS"/>
              </a:rPr>
              <a:t>The basics</a:t>
            </a:r>
            <a:endParaRPr lang="en-US" dirty="0">
              <a:latin typeface="Trebuchet MS"/>
            </a:endParaRPr>
          </a:p>
        </p:txBody>
      </p:sp>
      <p:sp>
        <p:nvSpPr>
          <p:cNvPr id="5" name="Content Placeholder 4">
            <a:extLst>
              <a:ext uri="{FF2B5EF4-FFF2-40B4-BE49-F238E27FC236}">
                <a16:creationId xmlns:a16="http://schemas.microsoft.com/office/drawing/2014/main" id="{99760AD7-6D85-4901-B55F-3D7634DF953D}"/>
              </a:ext>
            </a:extLst>
          </p:cNvPr>
          <p:cNvSpPr>
            <a:spLocks noGrp="1"/>
          </p:cNvSpPr>
          <p:nvPr>
            <p:ph idx="1"/>
          </p:nvPr>
        </p:nvSpPr>
        <p:spPr/>
        <p:txBody>
          <a:bodyPr vert="horz" lIns="91440" tIns="45720" rIns="91440" bIns="45720" rtlCol="0" anchor="t">
            <a:normAutofit/>
          </a:bodyPr>
          <a:lstStyle/>
          <a:p>
            <a:pPr>
              <a:buChar char="•"/>
            </a:pPr>
            <a:r>
              <a:rPr lang="en-GB" dirty="0">
                <a:latin typeface="Trebuchet MS"/>
              </a:rPr>
              <a:t>On the first worksheet, we’ll:</a:t>
            </a:r>
            <a:endParaRPr lang="en-GB" dirty="0"/>
          </a:p>
          <a:p>
            <a:pPr lvl="1">
              <a:buChar char="•"/>
            </a:pPr>
            <a:r>
              <a:rPr lang="en-GB" dirty="0">
                <a:latin typeface="Trebuchet MS"/>
              </a:rPr>
              <a:t>Study the basics of R</a:t>
            </a:r>
            <a:endParaRPr lang="en-GB" dirty="0"/>
          </a:p>
          <a:p>
            <a:pPr lvl="1">
              <a:buChar char="•"/>
            </a:pPr>
            <a:r>
              <a:rPr lang="en-GB" dirty="0">
                <a:latin typeface="Trebuchet MS"/>
              </a:rPr>
              <a:t>Learn how to carry out arithmetical calculations</a:t>
            </a:r>
            <a:endParaRPr lang="en-GB" dirty="0"/>
          </a:p>
          <a:p>
            <a:pPr lvl="1">
              <a:buChar char="•"/>
            </a:pPr>
            <a:r>
              <a:rPr lang="en-GB" dirty="0">
                <a:latin typeface="Trebuchet MS"/>
              </a:rPr>
              <a:t>Store values as variables</a:t>
            </a:r>
            <a:endParaRPr lang="en-GB" dirty="0"/>
          </a:p>
          <a:p>
            <a:pPr lvl="1">
              <a:buChar char="•"/>
            </a:pPr>
            <a:r>
              <a:rPr lang="en-GB" dirty="0">
                <a:latin typeface="Trebuchet MS"/>
              </a:rPr>
              <a:t>Learn what vectors are and how to work with them</a:t>
            </a:r>
            <a:endParaRPr lang="en-GB"/>
          </a:p>
          <a:p>
            <a:pPr marL="800100" lvl="1" indent="-457200">
              <a:buChar char="•"/>
            </a:pPr>
            <a:endParaRPr lang="en-GB" dirty="0">
              <a:latin typeface="Trebuchet MS"/>
            </a:endParaRPr>
          </a:p>
        </p:txBody>
      </p:sp>
    </p:spTree>
    <p:extLst>
      <p:ext uri="{BB962C8B-B14F-4D97-AF65-F5344CB8AC3E}">
        <p14:creationId xmlns:p14="http://schemas.microsoft.com/office/powerpoint/2010/main" val="201464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a:rPr>
              <a:t>2-Data management</a:t>
            </a:r>
            <a:endParaRPr lang="en-US" dirty="0"/>
          </a:p>
        </p:txBody>
      </p:sp>
      <p:sp>
        <p:nvSpPr>
          <p:cNvPr id="5" name="Content Placeholder 4">
            <a:extLst>
              <a:ext uri="{FF2B5EF4-FFF2-40B4-BE49-F238E27FC236}">
                <a16:creationId xmlns:a16="http://schemas.microsoft.com/office/drawing/2014/main" id="{99760AD7-6D85-4901-B55F-3D7634DF953D}"/>
              </a:ext>
            </a:extLst>
          </p:cNvPr>
          <p:cNvSpPr>
            <a:spLocks noGrp="1"/>
          </p:cNvSpPr>
          <p:nvPr>
            <p:ph idx="1"/>
          </p:nvPr>
        </p:nvSpPr>
        <p:spPr/>
        <p:txBody>
          <a:bodyPr vert="horz" lIns="91440" tIns="45720" rIns="91440" bIns="45720" rtlCol="0" anchor="t">
            <a:normAutofit/>
          </a:bodyPr>
          <a:lstStyle/>
          <a:p>
            <a:pPr>
              <a:buChar char="•"/>
            </a:pPr>
            <a:r>
              <a:rPr lang="en-GB" dirty="0">
                <a:latin typeface="Trebuchet MS"/>
              </a:rPr>
              <a:t>On the second worksheet, we’ll:</a:t>
            </a:r>
            <a:endParaRPr lang="en-GB" dirty="0"/>
          </a:p>
          <a:p>
            <a:pPr lvl="1">
              <a:buChar char="•"/>
            </a:pPr>
            <a:r>
              <a:rPr lang="en-GB" dirty="0">
                <a:latin typeface="Trebuchet MS"/>
              </a:rPr>
              <a:t>Learn about data frames and import one</a:t>
            </a:r>
            <a:endParaRPr lang="en-GB" dirty="0"/>
          </a:p>
          <a:p>
            <a:pPr lvl="1">
              <a:buChar char="•"/>
            </a:pPr>
            <a:r>
              <a:rPr lang="en-GB" dirty="0">
                <a:latin typeface="Trebuchet MS"/>
              </a:rPr>
              <a:t>Select columns and rows of a data frame</a:t>
            </a:r>
            <a:endParaRPr lang="en-GB" dirty="0"/>
          </a:p>
          <a:p>
            <a:pPr lvl="1">
              <a:buChar char="•"/>
            </a:pPr>
            <a:r>
              <a:rPr lang="en-GB" dirty="0">
                <a:latin typeface="Trebuchet MS"/>
              </a:rPr>
              <a:t>Filter data by its values</a:t>
            </a:r>
            <a:endParaRPr lang="en-GB" dirty="0"/>
          </a:p>
          <a:p>
            <a:pPr marL="800100" lvl="1" indent="-457200">
              <a:buChar char="•"/>
            </a:pPr>
            <a:endParaRPr lang="en-GB" dirty="0">
              <a:latin typeface="Trebuchet MS"/>
            </a:endParaRPr>
          </a:p>
        </p:txBody>
      </p:sp>
    </p:spTree>
    <p:extLst>
      <p:ext uri="{BB962C8B-B14F-4D97-AF65-F5344CB8AC3E}">
        <p14:creationId xmlns:p14="http://schemas.microsoft.com/office/powerpoint/2010/main" val="359429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a:rPr>
              <a:t>3-Data analysis and visualisation</a:t>
            </a:r>
            <a:endParaRPr lang="en-US" dirty="0"/>
          </a:p>
        </p:txBody>
      </p:sp>
      <p:sp>
        <p:nvSpPr>
          <p:cNvPr id="5" name="Content Placeholder 4">
            <a:extLst>
              <a:ext uri="{FF2B5EF4-FFF2-40B4-BE49-F238E27FC236}">
                <a16:creationId xmlns:a16="http://schemas.microsoft.com/office/drawing/2014/main" id="{99760AD7-6D85-4901-B55F-3D7634DF953D}"/>
              </a:ext>
            </a:extLst>
          </p:cNvPr>
          <p:cNvSpPr>
            <a:spLocks noGrp="1"/>
          </p:cNvSpPr>
          <p:nvPr>
            <p:ph idx="1"/>
          </p:nvPr>
        </p:nvSpPr>
        <p:spPr/>
        <p:txBody>
          <a:bodyPr vert="horz" lIns="91440" tIns="45720" rIns="91440" bIns="45720" rtlCol="0" anchor="t">
            <a:normAutofit/>
          </a:bodyPr>
          <a:lstStyle/>
          <a:p>
            <a:pPr>
              <a:buChar char="•"/>
            </a:pPr>
            <a:r>
              <a:rPr lang="en-GB" dirty="0">
                <a:latin typeface="Trebuchet MS"/>
              </a:rPr>
              <a:t>On the third worksheet, we’ll:</a:t>
            </a:r>
            <a:endParaRPr lang="en-GB" dirty="0"/>
          </a:p>
          <a:p>
            <a:pPr lvl="1">
              <a:buChar char="•"/>
            </a:pPr>
            <a:r>
              <a:rPr lang="en-GB" dirty="0">
                <a:latin typeface="Trebuchet MS"/>
              </a:rPr>
              <a:t>Learn some exploratory data analysis methods using R</a:t>
            </a:r>
            <a:endParaRPr lang="en-GB"/>
          </a:p>
          <a:p>
            <a:pPr lvl="1">
              <a:buChar char="•"/>
            </a:pPr>
            <a:r>
              <a:rPr lang="en-GB" dirty="0">
                <a:latin typeface="Trebuchet MS"/>
              </a:rPr>
              <a:t>Make simple plots</a:t>
            </a:r>
            <a:endParaRPr lang="en-GB"/>
          </a:p>
          <a:p>
            <a:pPr lvl="1">
              <a:buChar char="•"/>
            </a:pPr>
            <a:r>
              <a:rPr lang="en-GB" dirty="0">
                <a:latin typeface="Trebuchet MS"/>
              </a:rPr>
              <a:t>(Optionally) Fit linear models and plot lines of best fit</a:t>
            </a:r>
            <a:endParaRPr lang="en-GB"/>
          </a:p>
          <a:p>
            <a:pPr marL="800100" lvl="1" indent="-457200">
              <a:buChar char="•"/>
            </a:pPr>
            <a:endParaRPr lang="en-GB" dirty="0">
              <a:latin typeface="Trebuchet MS"/>
            </a:endParaRPr>
          </a:p>
        </p:txBody>
      </p:sp>
    </p:spTree>
    <p:extLst>
      <p:ext uri="{BB962C8B-B14F-4D97-AF65-F5344CB8AC3E}">
        <p14:creationId xmlns:p14="http://schemas.microsoft.com/office/powerpoint/2010/main" val="20655401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urse_x0020_Code xmlns="1fe9c8a4-c5b4-444f-9d3d-e1493ce6b6c8">AP003 ITLC templates</Course_x0020_Code>
    <Course_x0020_Name xmlns="1fe9c8a4-c5b4-444f-9d3d-e1493ce6b6c8" xsi:nil="true"/>
    <Type_x0020_of_x0020_Material xmlns="1fe9c8a4-c5b4-444f-9d3d-e1493ce6b6c8">Course slides</Type_x0020_of_x0020_Materia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0256E977E4094F88A8ADC48026DEE3" ma:contentTypeVersion="16" ma:contentTypeDescription="Create a new document." ma:contentTypeScope="" ma:versionID="443f769bf1f43a0cd8ce267f5a738e05">
  <xsd:schema xmlns:xsd="http://www.w3.org/2001/XMLSchema" xmlns:xs="http://www.w3.org/2001/XMLSchema" xmlns:p="http://schemas.microsoft.com/office/2006/metadata/properties" xmlns:ns2="1fe9c8a4-c5b4-444f-9d3d-e1493ce6b6c8" xmlns:ns3="671cd35f-aedc-4334-b73d-1cf4f58ec630" targetNamespace="http://schemas.microsoft.com/office/2006/metadata/properties" ma:root="true" ma:fieldsID="5c30c6d8fd737f112786d07761083db4" ns2:_="" ns3:_="">
    <xsd:import namespace="1fe9c8a4-c5b4-444f-9d3d-e1493ce6b6c8"/>
    <xsd:import namespace="671cd35f-aedc-4334-b73d-1cf4f58ec630"/>
    <xsd:element name="properties">
      <xsd:complexType>
        <xsd:sequence>
          <xsd:element name="documentManagement">
            <xsd:complexType>
              <xsd:all>
                <xsd:element ref="ns2:Course_x0020_Code" minOccurs="0"/>
                <xsd:element ref="ns2:Course_x0020_Name" minOccurs="0"/>
                <xsd:element ref="ns2:Type_x0020_of_x0020_Materia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e9c8a4-c5b4-444f-9d3d-e1493ce6b6c8" elementFormDefault="qualified">
    <xsd:import namespace="http://schemas.microsoft.com/office/2006/documentManagement/types"/>
    <xsd:import namespace="http://schemas.microsoft.com/office/infopath/2007/PartnerControls"/>
    <xsd:element name="Course_x0020_Code" ma:index="8" nillable="true" ma:displayName="Course Code" ma:internalName="Course_x0020_Code" ma:readOnly="false">
      <xsd:simpleType>
        <xsd:restriction base="dms:Text">
          <xsd:maxLength value="255"/>
        </xsd:restriction>
      </xsd:simpleType>
    </xsd:element>
    <xsd:element name="Course_x0020_Name" ma:index="9" nillable="true" ma:displayName="Course Name" ma:internalName="Course_x0020_Name" ma:readOnly="false">
      <xsd:simpleType>
        <xsd:restriction base="dms:Text">
          <xsd:maxLength value="255"/>
        </xsd:restriction>
      </xsd:simpleType>
    </xsd:element>
    <xsd:element name="Type_x0020_of_x0020_Material" ma:index="10" ma:displayName="Type of Material" ma:default="Handouts" ma:format="Dropdown" ma:internalName="Type_x0020_of_x0020_Material" ma:readOnly="false">
      <xsd:simpleType>
        <xsd:restriction base="dms:Choice">
          <xsd:enumeration value="Course slides"/>
          <xsd:enumeration value="Course book (without slides)"/>
          <xsd:enumeration value="Course book (assembled for printing)"/>
          <xsd:enumeration value="Student files"/>
          <xsd:enumeration value="Teacher Files"/>
          <xsd:enumeration value="Handout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71cd35f-aedc-4334-b73d-1cf4f58ec630"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C75E1C-317F-4B7F-9C0B-0C7B2B3E9621}">
  <ds:schemaRefs>
    <ds:schemaRef ds:uri="http://schemas.microsoft.com/office/2006/documentManagement/types"/>
    <ds:schemaRef ds:uri="http://purl.org/dc/terms/"/>
    <ds:schemaRef ds:uri="http://schemas.openxmlformats.org/package/2006/metadata/core-properties"/>
    <ds:schemaRef ds:uri="671cd35f-aedc-4334-b73d-1cf4f58ec630"/>
    <ds:schemaRef ds:uri="http://purl.org/dc/dcmitype/"/>
    <ds:schemaRef ds:uri="http://schemas.microsoft.com/office/infopath/2007/PartnerControls"/>
    <ds:schemaRef ds:uri="http://purl.org/dc/elements/1.1/"/>
    <ds:schemaRef ds:uri="http://schemas.microsoft.com/office/2006/metadata/properties"/>
    <ds:schemaRef ds:uri="1fe9c8a4-c5b4-444f-9d3d-e1493ce6b6c8"/>
    <ds:schemaRef ds:uri="http://www.w3.org/XML/1998/namespace"/>
  </ds:schemaRefs>
</ds:datastoreItem>
</file>

<file path=customXml/itemProps2.xml><?xml version="1.0" encoding="utf-8"?>
<ds:datastoreItem xmlns:ds="http://schemas.openxmlformats.org/officeDocument/2006/customXml" ds:itemID="{1E9FD0CC-1C3D-497A-96E8-C0C038BE5D77}">
  <ds:schemaRefs>
    <ds:schemaRef ds:uri="http://schemas.microsoft.com/sharepoint/v3/contenttype/forms"/>
  </ds:schemaRefs>
</ds:datastoreItem>
</file>

<file path=customXml/itemProps3.xml><?xml version="1.0" encoding="utf-8"?>
<ds:datastoreItem xmlns:ds="http://schemas.openxmlformats.org/officeDocument/2006/customXml" ds:itemID="{896CBD4F-BC9A-4C54-80BD-BB63FEB04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e9c8a4-c5b4-444f-9d3d-e1493ce6b6c8"/>
    <ds:schemaRef ds:uri="671cd35f-aedc-4334-b73d-1cf4f58ec6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TotalTime>
  <Words>688</Words>
  <Application>Microsoft Office PowerPoint</Application>
  <PresentationFormat>On-screen Show (16:10)</PresentationFormat>
  <Paragraphs>104</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Welcome to the IT Learning Centre</vt:lpstr>
      <vt:lpstr>R: A First Look</vt:lpstr>
      <vt:lpstr>Ready To Learn?</vt:lpstr>
      <vt:lpstr>Today’s resources</vt:lpstr>
      <vt:lpstr>What is R and what can you use it for?</vt:lpstr>
      <vt:lpstr>What is RStudio?</vt:lpstr>
      <vt:lpstr>1-Intro The basics</vt:lpstr>
      <vt:lpstr>2-Data management</vt:lpstr>
      <vt:lpstr>3-Data analysis and visualisation</vt:lpstr>
      <vt:lpstr>4-Data reporting</vt:lpstr>
      <vt:lpstr>5-Tidyverse</vt:lpstr>
      <vt:lpstr>Continue to learn R...</vt:lpstr>
      <vt:lpstr>Find the resources for the workshop  in our IT Learning Portfolio</vt:lpstr>
      <vt:lpstr>Resources for your learning</vt:lpstr>
      <vt:lpstr>Acknowledgements</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Baker</dc:creator>
  <cp:lastModifiedBy>Pamela Stanworth</cp:lastModifiedBy>
  <cp:revision>253</cp:revision>
  <dcterms:created xsi:type="dcterms:W3CDTF">2016-11-29T15:38:01Z</dcterms:created>
  <dcterms:modified xsi:type="dcterms:W3CDTF">2021-09-26T21:10:53Z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0x010100F40256E977E4094F88A8ADC48026DEE3</vt:lpwstr>
  </property>
</Properties>
</file>