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3.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_rels/presentation.xml.rels" ContentType="application/vnd.openxmlformats-package.relationships+xml"/>
  <Override PartName="/ppt/media/image11.jpeg" ContentType="image/jpeg"/>
  <Override PartName="/ppt/media/image9.png" ContentType="image/png"/>
  <Override PartName="/ppt/media/image13.jpeg" ContentType="image/jpeg"/>
  <Override PartName="/ppt/media/image8.jpeg" ContentType="image/jpeg"/>
  <Override PartName="/ppt/media/image5.png" ContentType="image/png"/>
  <Override PartName="/ppt/media/image12.png" ContentType="image/png"/>
  <Override PartName="/ppt/media/image7.png" ContentType="image/png"/>
  <Override PartName="/ppt/media/image19.jpeg" ContentType="image/jpeg"/>
  <Override PartName="/ppt/media/image10.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4.jpeg" ContentType="image/jpeg"/>
  <Override PartName="/ppt/media/image2.png" ContentType="image/png"/>
  <Override PartName="/ppt/media/image6.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9144000" cy="5715000"/>
  <p:notesSz cx="7104063" cy="102346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410" spc="-1" strike="noStrike">
                <a:solidFill>
                  <a:srgbClr val="000000"/>
                </a:solidFill>
                <a:latin typeface="Calibri"/>
              </a:rPr>
              <a:t>Click to move the slide</a:t>
            </a:r>
            <a:endParaRPr b="0" lang="en-US" sz="1410" spc="-1" strike="noStrike">
              <a:solidFill>
                <a:srgbClr val="000000"/>
              </a:solidFill>
              <a:latin typeface="Calibri"/>
            </a:endParaRPr>
          </a:p>
        </p:txBody>
      </p:sp>
      <p:sp>
        <p:nvSpPr>
          <p:cNvPr id="12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GB" sz="2000" spc="-1" strike="noStrike">
                <a:latin typeface="Arial"/>
              </a:rPr>
              <a:t>Click to edit the notes format</a:t>
            </a:r>
            <a:endParaRPr b="0" lang="en-GB" sz="2000" spc="-1" strike="noStrike">
              <a:latin typeface="Arial"/>
            </a:endParaRPr>
          </a:p>
        </p:txBody>
      </p:sp>
      <p:sp>
        <p:nvSpPr>
          <p:cNvPr id="128"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GB" sz="1400" spc="-1" strike="noStrike">
                <a:latin typeface="Times New Roman"/>
              </a:rPr>
              <a:t>&lt;header&gt;</a:t>
            </a:r>
            <a:endParaRPr b="0" lang="en-GB" sz="1400" spc="-1" strike="noStrike">
              <a:latin typeface="Times New Roman"/>
            </a:endParaRPr>
          </a:p>
        </p:txBody>
      </p:sp>
      <p:sp>
        <p:nvSpPr>
          <p:cNvPr id="129"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GB" sz="1400" spc="-1" strike="noStrike">
                <a:latin typeface="Times New Roman"/>
              </a:defRPr>
            </a:lvl1pPr>
          </a:lstStyle>
          <a:p>
            <a:pPr algn="r">
              <a:buNone/>
            </a:pPr>
            <a:r>
              <a:rPr b="0" lang="en-GB" sz="1400" spc="-1" strike="noStrike">
                <a:latin typeface="Times New Roman"/>
              </a:rPr>
              <a:t>&lt;date/time&gt;</a:t>
            </a:r>
            <a:endParaRPr b="0" lang="en-GB" sz="1400" spc="-1" strike="noStrike">
              <a:latin typeface="Times New Roman"/>
            </a:endParaRPr>
          </a:p>
        </p:txBody>
      </p:sp>
      <p:sp>
        <p:nvSpPr>
          <p:cNvPr id="130"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GB" sz="1400" spc="-1" strike="noStrike">
                <a:latin typeface="Times New Roman"/>
              </a:defRPr>
            </a:lvl1pPr>
          </a:lstStyle>
          <a:p>
            <a:r>
              <a:rPr b="0" lang="en-GB" sz="1400" spc="-1" strike="noStrike">
                <a:latin typeface="Times New Roman"/>
              </a:rPr>
              <a:t>&lt;footer&gt;</a:t>
            </a:r>
            <a:endParaRPr b="0" lang="en-GB" sz="1400" spc="-1" strike="noStrike">
              <a:latin typeface="Times New Roman"/>
            </a:endParaRPr>
          </a:p>
        </p:txBody>
      </p:sp>
      <p:sp>
        <p:nvSpPr>
          <p:cNvPr id="131"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GB" sz="1400" spc="-1" strike="noStrike">
                <a:latin typeface="Times New Roman"/>
              </a:defRPr>
            </a:lvl1pPr>
          </a:lstStyle>
          <a:p>
            <a:pPr algn="r">
              <a:buNone/>
            </a:pPr>
            <a:fld id="{60EC3966-BDFF-4FD4-813F-A4FBB4B53DF1}"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789120" y="1279440"/>
            <a:ext cx="5525640" cy="3454200"/>
          </a:xfrm>
          <a:prstGeom prst="rect">
            <a:avLst/>
          </a:prstGeom>
          <a:ln w="0">
            <a:noFill/>
          </a:ln>
        </p:spPr>
      </p:sp>
      <p:sp>
        <p:nvSpPr>
          <p:cNvPr id="187" name="PlaceHolder 2"/>
          <p:cNvSpPr>
            <a:spLocks noGrp="1"/>
          </p:cNvSpPr>
          <p:nvPr>
            <p:ph type="body"/>
          </p:nvPr>
        </p:nvSpPr>
        <p:spPr>
          <a:xfrm>
            <a:off x="710280" y="4925520"/>
            <a:ext cx="5682960" cy="4029480"/>
          </a:xfrm>
          <a:prstGeom prst="rect">
            <a:avLst/>
          </a:prstGeom>
          <a:noFill/>
          <a:ln w="0">
            <a:noFill/>
          </a:ln>
        </p:spPr>
        <p:txBody>
          <a:bodyPr lIns="99000" rIns="99000" tIns="49680" bIns="49680" anchor="t">
            <a:noAutofit/>
          </a:bodyPr>
          <a:p>
            <a:endParaRPr b="0" lang="en-GB" sz="2000" spc="-1" strike="noStrike">
              <a:latin typeface="Arial"/>
            </a:endParaRPr>
          </a:p>
        </p:txBody>
      </p:sp>
      <p:sp>
        <p:nvSpPr>
          <p:cNvPr id="188" name="PlaceHolder 3"/>
          <p:cNvSpPr>
            <a:spLocks noGrp="1"/>
          </p:cNvSpPr>
          <p:nvPr>
            <p:ph type="sldNum" idx="4"/>
          </p:nvPr>
        </p:nvSpPr>
        <p:spPr>
          <a:xfrm>
            <a:off x="4024080" y="9721080"/>
            <a:ext cx="3078000" cy="513000"/>
          </a:xfrm>
          <a:prstGeom prst="rect">
            <a:avLst/>
          </a:prstGeom>
          <a:noFill/>
          <a:ln w="0">
            <a:noFill/>
          </a:ln>
        </p:spPr>
        <p:txBody>
          <a:bodyPr lIns="99000" rIns="99000" tIns="49680" bIns="49680" anchor="b">
            <a:noAutofit/>
          </a:bodyPr>
          <a:lstStyle>
            <a:lvl1pPr algn="r">
              <a:lnSpc>
                <a:spcPct val="100000"/>
              </a:lnSpc>
              <a:buNone/>
              <a:defRPr b="0" lang="en-GB" sz="1300" spc="-1" strike="noStrike">
                <a:latin typeface="Times New Roman"/>
              </a:defRPr>
            </a:lvl1pPr>
          </a:lstStyle>
          <a:p>
            <a:pPr algn="r">
              <a:lnSpc>
                <a:spcPct val="100000"/>
              </a:lnSpc>
              <a:buNone/>
            </a:pPr>
            <a:fld id="{053C4FC9-9226-4238-B438-8809DF397499}" type="slidenum">
              <a:rPr b="0" lang="en-GB" sz="1300" spc="-1" strike="noStrike">
                <a:latin typeface="Times New Roman"/>
              </a:rPr>
              <a:t>&lt;number&gt;</a:t>
            </a:fld>
            <a:endParaRPr b="0" lang="en-GB" sz="13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789120" y="1279440"/>
            <a:ext cx="5525640" cy="3454200"/>
          </a:xfrm>
          <a:prstGeom prst="rect">
            <a:avLst/>
          </a:prstGeom>
          <a:ln w="0">
            <a:noFill/>
          </a:ln>
        </p:spPr>
      </p:sp>
      <p:sp>
        <p:nvSpPr>
          <p:cNvPr id="202" name="PlaceHolder 2"/>
          <p:cNvSpPr>
            <a:spLocks noGrp="1"/>
          </p:cNvSpPr>
          <p:nvPr>
            <p:ph type="body"/>
          </p:nvPr>
        </p:nvSpPr>
        <p:spPr>
          <a:xfrm>
            <a:off x="710280" y="4925520"/>
            <a:ext cx="5682960" cy="4029480"/>
          </a:xfrm>
          <a:prstGeom prst="rect">
            <a:avLst/>
          </a:prstGeom>
          <a:noFill/>
          <a:ln w="0">
            <a:noFill/>
          </a:ln>
        </p:spPr>
        <p:txBody>
          <a:bodyPr numCol="1" spcCol="0" lIns="99000" rIns="99000" tIns="49680" bIns="49680" anchor="t">
            <a:noAutofit/>
          </a:bodyPr>
          <a:p>
            <a:endParaRPr b="0" lang="en-GB" sz="2000" spc="-1" strike="noStrike">
              <a:latin typeface="Arial"/>
            </a:endParaRPr>
          </a:p>
        </p:txBody>
      </p:sp>
      <p:sp>
        <p:nvSpPr>
          <p:cNvPr id="203" name="PlaceHolder 3"/>
          <p:cNvSpPr>
            <a:spLocks noGrp="1"/>
          </p:cNvSpPr>
          <p:nvPr>
            <p:ph type="sldNum" idx="11"/>
          </p:nvPr>
        </p:nvSpPr>
        <p:spPr>
          <a:xfrm>
            <a:off x="4024080" y="9721080"/>
            <a:ext cx="3078000" cy="513000"/>
          </a:xfrm>
          <a:prstGeom prst="rect">
            <a:avLst/>
          </a:prstGeom>
          <a:noFill/>
          <a:ln w="0">
            <a:noFill/>
          </a:ln>
        </p:spPr>
        <p:txBody>
          <a:bodyPr lIns="99000" rIns="99000" tIns="49680" bIns="49680" anchor="b">
            <a:noAutofit/>
          </a:bodyPr>
          <a:lstStyle>
            <a:lvl1pPr algn="r">
              <a:lnSpc>
                <a:spcPct val="100000"/>
              </a:lnSpc>
              <a:buNone/>
              <a:defRPr b="0" lang="en-GB" sz="1300" spc="-1" strike="noStrike">
                <a:latin typeface="Times New Roman"/>
              </a:defRPr>
            </a:lvl1pPr>
          </a:lstStyle>
          <a:p>
            <a:pPr algn="r">
              <a:lnSpc>
                <a:spcPct val="100000"/>
              </a:lnSpc>
              <a:buNone/>
            </a:pPr>
            <a:fld id="{3184C68E-FC24-4749-9C34-BCC3451D371B}" type="slidenum">
              <a:rPr b="0" lang="en-GB" sz="1300" spc="-1" strike="noStrike">
                <a:latin typeface="Times New Roman"/>
              </a:rPr>
              <a:t>&lt;number&gt;</a:t>
            </a:fld>
            <a:endParaRPr b="0" lang="en-GB" sz="1300" spc="-1" strike="noStrike">
              <a:latin typeface="Times New Roman"/>
            </a:endParaRPr>
          </a:p>
        </p:txBody>
      </p:sp>
      <p:sp>
        <p:nvSpPr>
          <p:cNvPr id="204" name="PlaceHolder 4"/>
          <p:cNvSpPr>
            <a:spLocks noGrp="1"/>
          </p:cNvSpPr>
          <p:nvPr>
            <p:ph type="hdr"/>
          </p:nvPr>
        </p:nvSpPr>
        <p:spPr>
          <a:xfrm>
            <a:off x="0" y="0"/>
            <a:ext cx="3078000" cy="513000"/>
          </a:xfrm>
          <a:prstGeom prst="rect">
            <a:avLst/>
          </a:prstGeom>
          <a:noFill/>
          <a:ln w="0">
            <a:noFill/>
          </a:ln>
        </p:spPr>
        <p:txBody>
          <a:bodyPr lIns="99000" rIns="99000" tIns="49680" bIns="49680" anchor="t">
            <a:noAutofit/>
          </a:bodyPr>
          <a:p>
            <a:pPr>
              <a:lnSpc>
                <a:spcPct val="100000"/>
              </a:lnSpc>
              <a:buNone/>
            </a:pPr>
            <a:r>
              <a:rPr b="0" lang="en-GB" sz="1300" spc="-1" strike="noStrike">
                <a:solidFill>
                  <a:srgbClr val="000000"/>
                </a:solidFill>
                <a:latin typeface="+mn-lt"/>
                <a:ea typeface="+mn-ea"/>
              </a:rPr>
              <a:t>Documents: Building long documents</a:t>
            </a:r>
            <a:endParaRPr b="0" lang="en-GB" sz="1300" spc="-1" strike="noStrike">
              <a:latin typeface="Times New Roman"/>
            </a:endParaRPr>
          </a:p>
        </p:txBody>
      </p:sp>
      <p:sp>
        <p:nvSpPr>
          <p:cNvPr id="205" name="PlaceHolder 5"/>
          <p:cNvSpPr>
            <a:spLocks noGrp="1"/>
          </p:cNvSpPr>
          <p:nvPr>
            <p:ph type="dt" idx="12"/>
          </p:nvPr>
        </p:nvSpPr>
        <p:spPr>
          <a:xfrm>
            <a:off x="4024080" y="0"/>
            <a:ext cx="3078000" cy="513000"/>
          </a:xfrm>
          <a:prstGeom prst="rect">
            <a:avLst/>
          </a:prstGeom>
          <a:noFill/>
          <a:ln w="0">
            <a:noFill/>
          </a:ln>
        </p:spPr>
        <p:txBody>
          <a:bodyPr lIns="99000" rIns="99000" tIns="49680" bIns="49680" anchor="t">
            <a:noAutofit/>
          </a:bodyPr>
          <a:lstStyle>
            <a:lvl1pPr algn="r">
              <a:lnSpc>
                <a:spcPct val="100000"/>
              </a:lnSpc>
              <a:buNone/>
              <a:defRPr b="0" lang="en-GB" sz="1300" spc="-1" strike="noStrike">
                <a:solidFill>
                  <a:srgbClr val="000000"/>
                </a:solidFill>
                <a:latin typeface="+mn-lt"/>
                <a:ea typeface="+mn-ea"/>
              </a:defRPr>
            </a:lvl1pPr>
          </a:lstStyle>
          <a:p>
            <a:pPr algn="r">
              <a:lnSpc>
                <a:spcPct val="100000"/>
              </a:lnSpc>
              <a:buNone/>
            </a:pPr>
            <a:fld id="{B169F5A7-F967-44E0-B7E0-340BD28B1B11}" type="datetime3">
              <a:rPr b="0" lang="en-GB" sz="1300" spc="-1" strike="noStrike">
                <a:solidFill>
                  <a:srgbClr val="000000"/>
                </a:solidFill>
                <a:latin typeface="+mn-lt"/>
                <a:ea typeface="+mn-ea"/>
              </a:rPr>
              <a:t>5 May 2022</a:t>
            </a:fld>
            <a:endParaRPr b="0" lang="en-GB" sz="1300" spc="-1" strike="noStrike">
              <a:latin typeface="Times New Roman"/>
            </a:endParaRPr>
          </a:p>
        </p:txBody>
      </p:sp>
      <p:sp>
        <p:nvSpPr>
          <p:cNvPr id="206" name="PlaceHolder 6"/>
          <p:cNvSpPr>
            <a:spLocks noGrp="1"/>
          </p:cNvSpPr>
          <p:nvPr>
            <p:ph type="ftr" idx="13"/>
          </p:nvPr>
        </p:nvSpPr>
        <p:spPr>
          <a:xfrm>
            <a:off x="0" y="9721080"/>
            <a:ext cx="3078000" cy="513000"/>
          </a:xfrm>
          <a:prstGeom prst="rect">
            <a:avLst/>
          </a:prstGeom>
          <a:noFill/>
          <a:ln w="0">
            <a:noFill/>
          </a:ln>
        </p:spPr>
        <p:txBody>
          <a:bodyPr lIns="99000" rIns="99000" tIns="49680" bIns="49680" anchor="b">
            <a:noAutofit/>
          </a:bodyPr>
          <a:lstStyle>
            <a:lvl1pPr>
              <a:lnSpc>
                <a:spcPct val="100000"/>
              </a:lnSpc>
              <a:buNone/>
              <a:defRPr b="0" lang="en-GB" sz="1300" spc="-1" strike="noStrike">
                <a:solidFill>
                  <a:srgbClr val="000000"/>
                </a:solidFill>
                <a:latin typeface="+mn-lt"/>
                <a:ea typeface="+mn-ea"/>
              </a:defRPr>
            </a:lvl1pPr>
          </a:lstStyle>
          <a:p>
            <a:pPr>
              <a:lnSpc>
                <a:spcPct val="100000"/>
              </a:lnSpc>
              <a:buNone/>
            </a:pPr>
            <a:r>
              <a:rPr b="0" lang="en-GB" sz="1300" spc="-1" strike="noStrike">
                <a:solidFill>
                  <a:srgbClr val="000000"/>
                </a:solidFill>
                <a:latin typeface="+mn-lt"/>
                <a:ea typeface="+mn-ea"/>
              </a:rPr>
              <a:t>TX002</a:t>
            </a:r>
            <a:endParaRPr b="0" lang="en-GB" sz="13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710280" y="4925520"/>
            <a:ext cx="5682960" cy="4029480"/>
          </a:xfrm>
          <a:prstGeom prst="rect">
            <a:avLst/>
          </a:prstGeom>
          <a:noFill/>
          <a:ln w="0">
            <a:noFill/>
          </a:ln>
        </p:spPr>
        <p:txBody>
          <a:bodyPr lIns="99000" rIns="99000" tIns="49680" bIns="49680" anchor="t">
            <a:noAutofit/>
          </a:bodyPr>
          <a:p>
            <a:pPr marL="216000" indent="-216000">
              <a:lnSpc>
                <a:spcPct val="100000"/>
              </a:lnSpc>
              <a:buNone/>
            </a:pPr>
            <a:r>
              <a:rPr b="0" lang="en-GB" sz="2000" spc="-1" strike="noStrike">
                <a:latin typeface="Arial"/>
              </a:rPr>
              <a:t>The exercises: we set up some scenarios for you to explore, to try out the topics we are demonstrating. The emphasis is on you discovering what works best for you and your own work.</a:t>
            </a:r>
            <a:endParaRPr b="0" lang="en-GB" sz="2000" spc="-1" strike="noStrike">
              <a:latin typeface="Arial"/>
            </a:endParaRPr>
          </a:p>
          <a:p>
            <a:pPr marL="216000" indent="-216000">
              <a:lnSpc>
                <a:spcPct val="100000"/>
              </a:lnSpc>
              <a:buNone/>
            </a:pPr>
            <a:endParaRPr b="0" lang="en-GB" sz="2000" spc="-1" strike="noStrike">
              <a:latin typeface="Arial"/>
            </a:endParaRPr>
          </a:p>
          <a:p>
            <a:pPr marL="216000" indent="-216000">
              <a:lnSpc>
                <a:spcPct val="100000"/>
              </a:lnSpc>
              <a:buNone/>
            </a:pPr>
            <a:r>
              <a:rPr b="0" lang="en-GB" sz="2000" spc="-1" strike="noStrike">
                <a:latin typeface="Arial"/>
              </a:rPr>
              <a:t>You were asked to download the course workbook (probably as a PDF) and save it somewhere convenient – Now please open it or find it, you will need it</a:t>
            </a:r>
            <a:endParaRPr b="0" lang="en-GB" sz="2000" spc="-1" strike="noStrike">
              <a:latin typeface="Arial"/>
            </a:endParaRPr>
          </a:p>
          <a:p>
            <a:pPr marL="216000" indent="-216000">
              <a:lnSpc>
                <a:spcPct val="100000"/>
              </a:lnSpc>
              <a:buNone/>
            </a:pPr>
            <a:r>
              <a:rPr b="0" i="1" lang="en-GB" sz="2000" spc="-1" strike="noStrike">
                <a:latin typeface="Arial"/>
              </a:rPr>
              <a:t>Or</a:t>
            </a:r>
            <a:endParaRPr b="0" lang="en-GB" sz="2000" spc="-1" strike="noStrike">
              <a:latin typeface="Arial"/>
            </a:endParaRPr>
          </a:p>
          <a:p>
            <a:pPr marL="216000" indent="-216000">
              <a:lnSpc>
                <a:spcPct val="100000"/>
              </a:lnSpc>
              <a:buNone/>
            </a:pPr>
            <a:r>
              <a:rPr b="0" lang="en-GB" sz="2000" spc="-1" strike="noStrike">
                <a:latin typeface="Arial"/>
              </a:rPr>
              <a:t>You have been given a printed workbook</a:t>
            </a:r>
            <a:endParaRPr b="0" lang="en-GB" sz="2000" spc="-1" strike="noStrike">
              <a:latin typeface="Arial"/>
            </a:endParaRPr>
          </a:p>
          <a:p>
            <a:pPr marL="216000" indent="-216000">
              <a:lnSpc>
                <a:spcPct val="100000"/>
              </a:lnSpc>
              <a:buNone/>
            </a:pPr>
            <a:endParaRPr b="0" lang="en-GB" sz="2000" spc="-1" strike="noStrike">
              <a:latin typeface="Arial"/>
            </a:endParaRPr>
          </a:p>
          <a:p>
            <a:pPr marL="216000" indent="-216000">
              <a:lnSpc>
                <a:spcPct val="100000"/>
              </a:lnSpc>
              <a:buNone/>
            </a:pPr>
            <a:r>
              <a:rPr b="0" lang="en-GB" sz="2000" spc="-1" strike="noStrike">
                <a:latin typeface="Arial"/>
              </a:rPr>
              <a:t>How-to videos – I hope you have looked at the videos that I recommended – you will need that knowledge to do today’s exercises. For a refresher, the video activity can be found in the IT Learning Portfolio (search for today’s course title).</a:t>
            </a:r>
            <a:endParaRPr b="0" lang="en-GB" sz="2000" spc="-1" strike="noStrike">
              <a:latin typeface="Arial"/>
            </a:endParaRPr>
          </a:p>
          <a:p>
            <a:pPr marL="216000" indent="-216000">
              <a:lnSpc>
                <a:spcPct val="100000"/>
              </a:lnSpc>
              <a:buNone/>
            </a:pPr>
            <a:endParaRPr b="0" lang="en-GB" sz="2000" spc="-1" strike="noStrike">
              <a:latin typeface="Arial"/>
            </a:endParaRPr>
          </a:p>
          <a:p>
            <a:pPr marL="216000" indent="-216000">
              <a:lnSpc>
                <a:spcPct val="100000"/>
              </a:lnSpc>
              <a:buNone/>
            </a:pPr>
            <a:r>
              <a:rPr b="0" lang="en-GB" sz="2000" spc="-1" strike="noStrike">
                <a:latin typeface="Arial"/>
              </a:rPr>
              <a:t>Repeat the exercises later for practice, or to work further on topics that interest you. </a:t>
            </a:r>
            <a:endParaRPr b="0" lang="en-GB" sz="2000" spc="-1" strike="noStrike">
              <a:latin typeface="Arial"/>
            </a:endParaRPr>
          </a:p>
          <a:p>
            <a:pPr marL="216000" indent="-216000">
              <a:lnSpc>
                <a:spcPct val="100000"/>
              </a:lnSpc>
              <a:buNone/>
            </a:pPr>
            <a:endParaRPr b="0" lang="en-GB" sz="2000" spc="-1" strike="noStrike">
              <a:latin typeface="Arial"/>
            </a:endParaRPr>
          </a:p>
          <a:p>
            <a:pPr marL="216000" indent="-216000">
              <a:lnSpc>
                <a:spcPct val="100000"/>
              </a:lnSpc>
              <a:buNone/>
            </a:pPr>
            <a:r>
              <a:rPr b="0" lang="en-GB" sz="2000" spc="-1" strike="noStrike">
                <a:latin typeface="Arial"/>
              </a:rPr>
              <a:t>Come and see me again at a Course Clinic, email courses@it.ox.ac.uk to book a slot.</a:t>
            </a:r>
            <a:endParaRPr b="0" lang="en-GB" sz="2000" spc="-1" strike="noStrike">
              <a:latin typeface="Arial"/>
            </a:endParaRPr>
          </a:p>
        </p:txBody>
      </p:sp>
      <p:sp>
        <p:nvSpPr>
          <p:cNvPr id="208" name="PlaceHolder 2"/>
          <p:cNvSpPr>
            <a:spLocks noGrp="1"/>
          </p:cNvSpPr>
          <p:nvPr>
            <p:ph type="sldNum" idx="14"/>
          </p:nvPr>
        </p:nvSpPr>
        <p:spPr>
          <a:xfrm>
            <a:off x="4024080" y="9721080"/>
            <a:ext cx="3078000" cy="513000"/>
          </a:xfrm>
          <a:prstGeom prst="rect">
            <a:avLst/>
          </a:prstGeom>
          <a:noFill/>
          <a:ln w="0">
            <a:noFill/>
          </a:ln>
        </p:spPr>
        <p:txBody>
          <a:bodyPr lIns="99000" rIns="99000" tIns="49680" bIns="49680" anchor="b">
            <a:noAutofit/>
          </a:bodyPr>
          <a:lstStyle>
            <a:lvl1pPr algn="r">
              <a:lnSpc>
                <a:spcPct val="100000"/>
              </a:lnSpc>
              <a:buNone/>
              <a:defRPr b="0" lang="en-GB" sz="1300" spc="-1" strike="noStrike">
                <a:latin typeface="Times New Roman"/>
              </a:defRPr>
            </a:lvl1pPr>
          </a:lstStyle>
          <a:p>
            <a:pPr algn="r">
              <a:lnSpc>
                <a:spcPct val="100000"/>
              </a:lnSpc>
              <a:buNone/>
            </a:pPr>
            <a:fld id="{CC4CDB94-44C7-48E6-B843-EF39A0C914A1}" type="slidenum">
              <a:rPr b="0" lang="en-GB" sz="1300" spc="-1" strike="noStrike">
                <a:latin typeface="Times New Roman"/>
              </a:rPr>
              <a:t>&lt;number&gt;</a:t>
            </a:fld>
            <a:endParaRPr b="0" lang="en-GB" sz="1300" spc="-1" strike="noStrike">
              <a:latin typeface="Times New Roman"/>
            </a:endParaRPr>
          </a:p>
        </p:txBody>
      </p:sp>
      <p:sp>
        <p:nvSpPr>
          <p:cNvPr id="209" name="PlaceHolder 3"/>
          <p:cNvSpPr>
            <a:spLocks noGrp="1"/>
          </p:cNvSpPr>
          <p:nvPr>
            <p:ph type="hdr"/>
          </p:nvPr>
        </p:nvSpPr>
        <p:spPr>
          <a:xfrm>
            <a:off x="0" y="0"/>
            <a:ext cx="3078000" cy="513000"/>
          </a:xfrm>
          <a:prstGeom prst="rect">
            <a:avLst/>
          </a:prstGeom>
          <a:noFill/>
          <a:ln w="0">
            <a:noFill/>
          </a:ln>
        </p:spPr>
        <p:txBody>
          <a:bodyPr lIns="99000" rIns="99000" tIns="49680" bIns="49680" anchor="t">
            <a:noAutofit/>
          </a:bodyPr>
          <a:p>
            <a:pPr>
              <a:lnSpc>
                <a:spcPct val="100000"/>
              </a:lnSpc>
              <a:buNone/>
            </a:pPr>
            <a:r>
              <a:rPr b="0" lang="en-GB" sz="1300" spc="-1" strike="noStrike">
                <a:solidFill>
                  <a:srgbClr val="000000"/>
                </a:solidFill>
                <a:latin typeface="+mn-lt"/>
                <a:ea typeface="+mn-ea"/>
              </a:rPr>
              <a:t>Documents: Building long documents</a:t>
            </a:r>
            <a:endParaRPr b="0" lang="en-GB" sz="1300" spc="-1" strike="noStrike">
              <a:latin typeface="Times New Roman"/>
            </a:endParaRPr>
          </a:p>
        </p:txBody>
      </p:sp>
      <p:sp>
        <p:nvSpPr>
          <p:cNvPr id="210" name="PlaceHolder 4"/>
          <p:cNvSpPr>
            <a:spLocks noGrp="1"/>
          </p:cNvSpPr>
          <p:nvPr>
            <p:ph type="dt" idx="15"/>
          </p:nvPr>
        </p:nvSpPr>
        <p:spPr>
          <a:xfrm>
            <a:off x="4024080" y="0"/>
            <a:ext cx="3078000" cy="513000"/>
          </a:xfrm>
          <a:prstGeom prst="rect">
            <a:avLst/>
          </a:prstGeom>
          <a:noFill/>
          <a:ln w="0">
            <a:noFill/>
          </a:ln>
        </p:spPr>
        <p:txBody>
          <a:bodyPr lIns="99000" rIns="99000" tIns="49680" bIns="49680" anchor="t">
            <a:noAutofit/>
          </a:bodyPr>
          <a:lstStyle>
            <a:lvl1pPr algn="r">
              <a:lnSpc>
                <a:spcPct val="100000"/>
              </a:lnSpc>
              <a:buNone/>
              <a:defRPr b="0" lang="en-GB" sz="1300" spc="-1" strike="noStrike">
                <a:solidFill>
                  <a:srgbClr val="000000"/>
                </a:solidFill>
                <a:latin typeface="+mn-lt"/>
                <a:ea typeface="+mn-ea"/>
              </a:defRPr>
            </a:lvl1pPr>
          </a:lstStyle>
          <a:p>
            <a:pPr algn="r">
              <a:lnSpc>
                <a:spcPct val="100000"/>
              </a:lnSpc>
              <a:buNone/>
            </a:pPr>
            <a:fld id="{2CAEA329-7BAF-4DA8-9B04-996F76207A7D}" type="datetime3">
              <a:rPr b="0" lang="en-GB" sz="1300" spc="-1" strike="noStrike">
                <a:solidFill>
                  <a:srgbClr val="000000"/>
                </a:solidFill>
                <a:latin typeface="+mn-lt"/>
                <a:ea typeface="+mn-ea"/>
              </a:rPr>
              <a:t>5 May 2022</a:t>
            </a:fld>
            <a:endParaRPr b="0" lang="en-GB" sz="1300" spc="-1" strike="noStrike">
              <a:latin typeface="Times New Roman"/>
            </a:endParaRPr>
          </a:p>
        </p:txBody>
      </p:sp>
      <p:sp>
        <p:nvSpPr>
          <p:cNvPr id="211" name="PlaceHolder 5"/>
          <p:cNvSpPr>
            <a:spLocks noGrp="1"/>
          </p:cNvSpPr>
          <p:nvPr>
            <p:ph type="ftr" idx="16"/>
          </p:nvPr>
        </p:nvSpPr>
        <p:spPr>
          <a:xfrm>
            <a:off x="0" y="9721080"/>
            <a:ext cx="3078000" cy="513000"/>
          </a:xfrm>
          <a:prstGeom prst="rect">
            <a:avLst/>
          </a:prstGeom>
          <a:noFill/>
          <a:ln w="0">
            <a:noFill/>
          </a:ln>
        </p:spPr>
        <p:txBody>
          <a:bodyPr lIns="99000" rIns="99000" tIns="49680" bIns="49680" anchor="b">
            <a:noAutofit/>
          </a:bodyPr>
          <a:lstStyle>
            <a:lvl1pPr>
              <a:lnSpc>
                <a:spcPct val="100000"/>
              </a:lnSpc>
              <a:buNone/>
              <a:defRPr b="0" lang="en-GB" sz="1300" spc="-1" strike="noStrike">
                <a:solidFill>
                  <a:srgbClr val="000000"/>
                </a:solidFill>
                <a:latin typeface="+mn-lt"/>
                <a:ea typeface="+mn-ea"/>
              </a:defRPr>
            </a:lvl1pPr>
          </a:lstStyle>
          <a:p>
            <a:pPr>
              <a:lnSpc>
                <a:spcPct val="100000"/>
              </a:lnSpc>
              <a:buNone/>
            </a:pPr>
            <a:r>
              <a:rPr b="0" lang="en-GB" sz="1300" spc="-1" strike="noStrike">
                <a:solidFill>
                  <a:srgbClr val="000000"/>
                </a:solidFill>
                <a:latin typeface="+mn-lt"/>
                <a:ea typeface="+mn-ea"/>
              </a:rPr>
              <a:t>TX002</a:t>
            </a:r>
            <a:endParaRPr b="0" lang="en-GB" sz="1300" spc="-1" strike="noStrike">
              <a:latin typeface="Times New Roman"/>
            </a:endParaRPr>
          </a:p>
        </p:txBody>
      </p:sp>
      <p:sp>
        <p:nvSpPr>
          <p:cNvPr id="212" name="PlaceHolder 6"/>
          <p:cNvSpPr>
            <a:spLocks noGrp="1"/>
          </p:cNvSpPr>
          <p:nvPr>
            <p:ph type="sldImg"/>
          </p:nvPr>
        </p:nvSpPr>
        <p:spPr>
          <a:xfrm>
            <a:off x="789120" y="1279440"/>
            <a:ext cx="5525640" cy="3454200"/>
          </a:xfrm>
          <a:prstGeom prst="rect">
            <a:avLst/>
          </a:prstGeom>
          <a:ln w="0">
            <a:noFill/>
          </a:ln>
        </p:spPr>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789120" y="1279440"/>
            <a:ext cx="5525640" cy="3454200"/>
          </a:xfrm>
          <a:prstGeom prst="rect">
            <a:avLst/>
          </a:prstGeom>
          <a:ln w="0">
            <a:noFill/>
          </a:ln>
        </p:spPr>
      </p:sp>
      <p:sp>
        <p:nvSpPr>
          <p:cNvPr id="214" name="PlaceHolder 2"/>
          <p:cNvSpPr>
            <a:spLocks noGrp="1"/>
          </p:cNvSpPr>
          <p:nvPr>
            <p:ph type="body"/>
          </p:nvPr>
        </p:nvSpPr>
        <p:spPr>
          <a:xfrm>
            <a:off x="710280" y="4925520"/>
            <a:ext cx="5682960" cy="4029480"/>
          </a:xfrm>
          <a:prstGeom prst="rect">
            <a:avLst/>
          </a:prstGeom>
          <a:noFill/>
          <a:ln w="0">
            <a:noFill/>
          </a:ln>
        </p:spPr>
        <p:txBody>
          <a:bodyPr numCol="1" spcCol="0" lIns="99000" rIns="99000" tIns="49680" bIns="49680" anchor="t">
            <a:noAutofit/>
          </a:bodyPr>
          <a:p>
            <a:endParaRPr b="0" lang="en-GB" sz="2000" spc="-1" strike="noStrike">
              <a:latin typeface="Arial"/>
            </a:endParaRPr>
          </a:p>
        </p:txBody>
      </p:sp>
      <p:sp>
        <p:nvSpPr>
          <p:cNvPr id="215" name="PlaceHolder 3"/>
          <p:cNvSpPr>
            <a:spLocks noGrp="1"/>
          </p:cNvSpPr>
          <p:nvPr>
            <p:ph type="sldNum" idx="17"/>
          </p:nvPr>
        </p:nvSpPr>
        <p:spPr>
          <a:xfrm>
            <a:off x="4024080" y="9721080"/>
            <a:ext cx="3078000" cy="513000"/>
          </a:xfrm>
          <a:prstGeom prst="rect">
            <a:avLst/>
          </a:prstGeom>
          <a:noFill/>
          <a:ln w="0">
            <a:noFill/>
          </a:ln>
        </p:spPr>
        <p:txBody>
          <a:bodyPr lIns="99000" rIns="99000" tIns="49680" bIns="49680" anchor="b">
            <a:noAutofit/>
          </a:bodyPr>
          <a:lstStyle>
            <a:lvl1pPr algn="r">
              <a:lnSpc>
                <a:spcPct val="100000"/>
              </a:lnSpc>
              <a:buNone/>
              <a:defRPr b="0" lang="en-GB" sz="1300" spc="-1" strike="noStrike">
                <a:latin typeface="Times New Roman"/>
              </a:defRPr>
            </a:lvl1pPr>
          </a:lstStyle>
          <a:p>
            <a:pPr algn="r">
              <a:lnSpc>
                <a:spcPct val="100000"/>
              </a:lnSpc>
              <a:buNone/>
            </a:pPr>
            <a:fld id="{496EB960-2DD0-491C-8508-1D6545F7109B}" type="slidenum">
              <a:rPr b="0" lang="en-GB" sz="1300" spc="-1" strike="noStrike">
                <a:latin typeface="Times New Roman"/>
              </a:rPr>
              <a:t>&lt;number&gt;</a:t>
            </a:fld>
            <a:endParaRPr b="0" lang="en-GB" sz="1300" spc="-1" strike="noStrike">
              <a:latin typeface="Times New Roman"/>
            </a:endParaRPr>
          </a:p>
        </p:txBody>
      </p:sp>
      <p:sp>
        <p:nvSpPr>
          <p:cNvPr id="216" name="PlaceHolder 4"/>
          <p:cNvSpPr>
            <a:spLocks noGrp="1"/>
          </p:cNvSpPr>
          <p:nvPr>
            <p:ph type="hdr"/>
          </p:nvPr>
        </p:nvSpPr>
        <p:spPr>
          <a:xfrm>
            <a:off x="0" y="0"/>
            <a:ext cx="3078000" cy="513000"/>
          </a:xfrm>
          <a:prstGeom prst="rect">
            <a:avLst/>
          </a:prstGeom>
          <a:noFill/>
          <a:ln w="0">
            <a:noFill/>
          </a:ln>
        </p:spPr>
        <p:txBody>
          <a:bodyPr lIns="99000" rIns="99000" tIns="49680" bIns="49680" anchor="t">
            <a:noAutofit/>
          </a:bodyPr>
          <a:p>
            <a:pPr>
              <a:lnSpc>
                <a:spcPct val="100000"/>
              </a:lnSpc>
              <a:buNone/>
            </a:pPr>
            <a:r>
              <a:rPr b="0" lang="en-GB" sz="1300" spc="-1" strike="noStrike">
                <a:solidFill>
                  <a:srgbClr val="000000"/>
                </a:solidFill>
                <a:latin typeface="+mn-lt"/>
                <a:ea typeface="+mn-ea"/>
              </a:rPr>
              <a:t>Documents: Building long documents</a:t>
            </a:r>
            <a:endParaRPr b="0" lang="en-GB" sz="1300" spc="-1" strike="noStrike">
              <a:latin typeface="Times New Roman"/>
            </a:endParaRPr>
          </a:p>
        </p:txBody>
      </p:sp>
      <p:sp>
        <p:nvSpPr>
          <p:cNvPr id="217" name="PlaceHolder 5"/>
          <p:cNvSpPr>
            <a:spLocks noGrp="1"/>
          </p:cNvSpPr>
          <p:nvPr>
            <p:ph type="dt" idx="18"/>
          </p:nvPr>
        </p:nvSpPr>
        <p:spPr>
          <a:xfrm>
            <a:off x="4024080" y="0"/>
            <a:ext cx="3078000" cy="513000"/>
          </a:xfrm>
          <a:prstGeom prst="rect">
            <a:avLst/>
          </a:prstGeom>
          <a:noFill/>
          <a:ln w="0">
            <a:noFill/>
          </a:ln>
        </p:spPr>
        <p:txBody>
          <a:bodyPr lIns="99000" rIns="99000" tIns="49680" bIns="49680" anchor="t">
            <a:noAutofit/>
          </a:bodyPr>
          <a:lstStyle>
            <a:lvl1pPr algn="r">
              <a:lnSpc>
                <a:spcPct val="100000"/>
              </a:lnSpc>
              <a:buNone/>
              <a:defRPr b="0" lang="en-GB" sz="1300" spc="-1" strike="noStrike">
                <a:solidFill>
                  <a:srgbClr val="000000"/>
                </a:solidFill>
                <a:latin typeface="+mn-lt"/>
                <a:ea typeface="+mn-ea"/>
              </a:defRPr>
            </a:lvl1pPr>
          </a:lstStyle>
          <a:p>
            <a:pPr algn="r">
              <a:lnSpc>
                <a:spcPct val="100000"/>
              </a:lnSpc>
              <a:buNone/>
            </a:pPr>
            <a:fld id="{D62FED4D-BF1E-4DCA-BE64-250F9420504F}" type="datetime3">
              <a:rPr b="0" lang="en-GB" sz="1300" spc="-1" strike="noStrike">
                <a:solidFill>
                  <a:srgbClr val="000000"/>
                </a:solidFill>
                <a:latin typeface="+mn-lt"/>
                <a:ea typeface="+mn-ea"/>
              </a:rPr>
              <a:t>5 May 2022</a:t>
            </a:fld>
            <a:endParaRPr b="0" lang="en-GB" sz="1300" spc="-1" strike="noStrike">
              <a:latin typeface="Times New Roman"/>
            </a:endParaRPr>
          </a:p>
        </p:txBody>
      </p:sp>
      <p:sp>
        <p:nvSpPr>
          <p:cNvPr id="218" name="PlaceHolder 6"/>
          <p:cNvSpPr>
            <a:spLocks noGrp="1"/>
          </p:cNvSpPr>
          <p:nvPr>
            <p:ph type="ftr" idx="19"/>
          </p:nvPr>
        </p:nvSpPr>
        <p:spPr>
          <a:xfrm>
            <a:off x="0" y="9721080"/>
            <a:ext cx="3078000" cy="513000"/>
          </a:xfrm>
          <a:prstGeom prst="rect">
            <a:avLst/>
          </a:prstGeom>
          <a:noFill/>
          <a:ln w="0">
            <a:noFill/>
          </a:ln>
        </p:spPr>
        <p:txBody>
          <a:bodyPr lIns="99000" rIns="99000" tIns="49680" bIns="49680" anchor="b">
            <a:noAutofit/>
          </a:bodyPr>
          <a:lstStyle>
            <a:lvl1pPr>
              <a:lnSpc>
                <a:spcPct val="100000"/>
              </a:lnSpc>
              <a:buNone/>
              <a:defRPr b="0" lang="en-GB" sz="1300" spc="-1" strike="noStrike">
                <a:solidFill>
                  <a:srgbClr val="000000"/>
                </a:solidFill>
                <a:latin typeface="+mn-lt"/>
                <a:ea typeface="+mn-ea"/>
              </a:defRPr>
            </a:lvl1pPr>
          </a:lstStyle>
          <a:p>
            <a:pPr>
              <a:lnSpc>
                <a:spcPct val="100000"/>
              </a:lnSpc>
              <a:buNone/>
            </a:pPr>
            <a:r>
              <a:rPr b="0" lang="en-GB" sz="1300" spc="-1" strike="noStrike">
                <a:solidFill>
                  <a:srgbClr val="000000"/>
                </a:solidFill>
                <a:latin typeface="+mn-lt"/>
                <a:ea typeface="+mn-ea"/>
              </a:rPr>
              <a:t>TX002</a:t>
            </a:r>
            <a:endParaRPr b="0" lang="en-GB" sz="13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sldImg"/>
          </p:nvPr>
        </p:nvSpPr>
        <p:spPr>
          <a:xfrm>
            <a:off x="789120" y="1279440"/>
            <a:ext cx="5525640" cy="3454200"/>
          </a:xfrm>
          <a:prstGeom prst="rect">
            <a:avLst/>
          </a:prstGeom>
          <a:ln w="0">
            <a:noFill/>
          </a:ln>
        </p:spPr>
      </p:sp>
      <p:sp>
        <p:nvSpPr>
          <p:cNvPr id="190" name="PlaceHolder 2"/>
          <p:cNvSpPr>
            <a:spLocks noGrp="1"/>
          </p:cNvSpPr>
          <p:nvPr>
            <p:ph type="body"/>
          </p:nvPr>
        </p:nvSpPr>
        <p:spPr>
          <a:xfrm>
            <a:off x="710280" y="4925520"/>
            <a:ext cx="5682960" cy="4029480"/>
          </a:xfrm>
          <a:prstGeom prst="rect">
            <a:avLst/>
          </a:prstGeom>
          <a:noFill/>
          <a:ln w="0">
            <a:noFill/>
          </a:ln>
        </p:spPr>
        <p:txBody>
          <a:bodyPr numCol="1" spcCol="0" lIns="99000" rIns="99000" tIns="49680" bIns="49680" anchor="t">
            <a:noAutofit/>
          </a:bodyPr>
          <a:p>
            <a:pPr marL="216000" indent="-216000">
              <a:lnSpc>
                <a:spcPct val="100000"/>
              </a:lnSpc>
              <a:buNone/>
            </a:pPr>
            <a:r>
              <a:rPr b="0" lang="en-GB" sz="2000" spc="-1" strike="noStrike">
                <a:latin typeface="Arial"/>
              </a:rPr>
              <a:t>Use this slide for workshops held online</a:t>
            </a:r>
            <a:endParaRPr b="0" lang="en-GB" sz="2000" spc="-1" strike="noStrike">
              <a:latin typeface="Arial"/>
            </a:endParaRPr>
          </a:p>
          <a:p>
            <a:pPr marL="216000" indent="-216000">
              <a:lnSpc>
                <a:spcPct val="100000"/>
              </a:lnSpc>
              <a:buNone/>
            </a:pPr>
            <a:endParaRPr b="0" lang="en-GB" sz="2000" spc="-1" strike="noStrike">
              <a:latin typeface="Arial"/>
            </a:endParaRPr>
          </a:p>
          <a:p>
            <a:pPr marL="216000" indent="-216000">
              <a:lnSpc>
                <a:spcPct val="100000"/>
              </a:lnSpc>
              <a:buNone/>
            </a:pPr>
            <a:r>
              <a:rPr b="0" lang="en-GB" sz="2000" spc="-1" strike="noStrike">
                <a:latin typeface="Arial"/>
              </a:rPr>
              <a:t>Give them ways to communicate with you</a:t>
            </a:r>
            <a:endParaRPr b="0" lang="en-GB" sz="2000" spc="-1" strike="noStrike">
              <a:latin typeface="Arial"/>
            </a:endParaRPr>
          </a:p>
          <a:p>
            <a:pPr marL="216000" indent="-216000">
              <a:lnSpc>
                <a:spcPct val="100000"/>
              </a:lnSpc>
              <a:buNone/>
            </a:pPr>
            <a:r>
              <a:rPr b="0" lang="en-GB" sz="2000" spc="-1" strike="noStrike">
                <a:latin typeface="Arial"/>
              </a:rPr>
              <a:t>– </a:t>
            </a:r>
            <a:r>
              <a:rPr b="0" lang="en-GB" sz="2000" spc="-1" strike="noStrike">
                <a:latin typeface="Arial"/>
              </a:rPr>
              <a:t>speak up with a mic, raise your hand, or chat in the meeting (shared) or chat directly to the teacher (private)</a:t>
            </a:r>
            <a:endParaRPr b="0" lang="en-GB" sz="2000" spc="-1" strike="noStrike">
              <a:latin typeface="Arial"/>
            </a:endParaRPr>
          </a:p>
        </p:txBody>
      </p:sp>
      <p:sp>
        <p:nvSpPr>
          <p:cNvPr id="191" name="PlaceHolder 3"/>
          <p:cNvSpPr>
            <a:spLocks noGrp="1"/>
          </p:cNvSpPr>
          <p:nvPr>
            <p:ph type="sldNum" idx="5"/>
          </p:nvPr>
        </p:nvSpPr>
        <p:spPr>
          <a:xfrm>
            <a:off x="4024080" y="9721080"/>
            <a:ext cx="3078000" cy="513000"/>
          </a:xfrm>
          <a:prstGeom prst="rect">
            <a:avLst/>
          </a:prstGeom>
          <a:noFill/>
          <a:ln w="0">
            <a:noFill/>
          </a:ln>
        </p:spPr>
        <p:txBody>
          <a:bodyPr lIns="99000" rIns="99000" tIns="49680" bIns="49680" anchor="b">
            <a:noAutofit/>
          </a:bodyPr>
          <a:lstStyle>
            <a:lvl1pPr algn="r">
              <a:lnSpc>
                <a:spcPct val="100000"/>
              </a:lnSpc>
              <a:buNone/>
              <a:defRPr b="0" lang="en-GB" sz="1300" spc="-1" strike="noStrike">
                <a:latin typeface="Times New Roman"/>
              </a:defRPr>
            </a:lvl1pPr>
          </a:lstStyle>
          <a:p>
            <a:pPr algn="r">
              <a:lnSpc>
                <a:spcPct val="100000"/>
              </a:lnSpc>
              <a:buNone/>
            </a:pPr>
            <a:fld id="{0C5F0D49-066A-4FDE-A827-F5A20A2AE1E7}" type="slidenum">
              <a:rPr b="0" lang="en-GB" sz="1300" spc="-1" strike="noStrike">
                <a:latin typeface="Times New Roman"/>
              </a:rPr>
              <a:t>&lt;number&gt;</a:t>
            </a:fld>
            <a:endParaRPr b="0" lang="en-GB" sz="1300" spc="-1" strike="noStrike">
              <a:latin typeface="Times New Roman"/>
            </a:endParaRPr>
          </a:p>
        </p:txBody>
      </p:sp>
      <p:sp>
        <p:nvSpPr>
          <p:cNvPr id="192" name="PlaceHolder 4"/>
          <p:cNvSpPr>
            <a:spLocks noGrp="1"/>
          </p:cNvSpPr>
          <p:nvPr>
            <p:ph type="hdr"/>
          </p:nvPr>
        </p:nvSpPr>
        <p:spPr>
          <a:xfrm>
            <a:off x="0" y="0"/>
            <a:ext cx="3078000" cy="513000"/>
          </a:xfrm>
          <a:prstGeom prst="rect">
            <a:avLst/>
          </a:prstGeom>
          <a:noFill/>
          <a:ln w="0">
            <a:noFill/>
          </a:ln>
        </p:spPr>
        <p:txBody>
          <a:bodyPr lIns="99000" rIns="99000" tIns="49680" bIns="49680" anchor="t">
            <a:noAutofit/>
          </a:bodyPr>
          <a:p>
            <a:pPr>
              <a:lnSpc>
                <a:spcPct val="100000"/>
              </a:lnSpc>
              <a:buNone/>
            </a:pPr>
            <a:r>
              <a:rPr b="0" lang="en-GB" sz="1300" spc="-1" strike="noStrike">
                <a:solidFill>
                  <a:srgbClr val="000000"/>
                </a:solidFill>
                <a:latin typeface="+mn-lt"/>
                <a:ea typeface="+mn-ea"/>
              </a:rPr>
              <a:t>Documents: Building long documents</a:t>
            </a:r>
            <a:endParaRPr b="0" lang="en-GB" sz="1300" spc="-1" strike="noStrike">
              <a:latin typeface="Times New Roman"/>
            </a:endParaRPr>
          </a:p>
        </p:txBody>
      </p:sp>
      <p:sp>
        <p:nvSpPr>
          <p:cNvPr id="193" name="PlaceHolder 5"/>
          <p:cNvSpPr>
            <a:spLocks noGrp="1"/>
          </p:cNvSpPr>
          <p:nvPr>
            <p:ph type="dt" idx="6"/>
          </p:nvPr>
        </p:nvSpPr>
        <p:spPr>
          <a:xfrm>
            <a:off x="4024080" y="0"/>
            <a:ext cx="3078000" cy="513000"/>
          </a:xfrm>
          <a:prstGeom prst="rect">
            <a:avLst/>
          </a:prstGeom>
          <a:noFill/>
          <a:ln w="0">
            <a:noFill/>
          </a:ln>
        </p:spPr>
        <p:txBody>
          <a:bodyPr lIns="99000" rIns="99000" tIns="49680" bIns="49680" anchor="t">
            <a:noAutofit/>
          </a:bodyPr>
          <a:lstStyle>
            <a:lvl1pPr algn="r">
              <a:lnSpc>
                <a:spcPct val="100000"/>
              </a:lnSpc>
              <a:buNone/>
              <a:defRPr b="0" lang="en-GB" sz="1300" spc="-1" strike="noStrike">
                <a:solidFill>
                  <a:srgbClr val="000000"/>
                </a:solidFill>
                <a:latin typeface="+mn-lt"/>
                <a:ea typeface="+mn-ea"/>
              </a:defRPr>
            </a:lvl1pPr>
          </a:lstStyle>
          <a:p>
            <a:pPr algn="r">
              <a:lnSpc>
                <a:spcPct val="100000"/>
              </a:lnSpc>
              <a:buNone/>
            </a:pPr>
            <a:fld id="{6E30758E-08A9-4549-8CC4-956529147CAD}" type="datetime3">
              <a:rPr b="0" lang="en-GB" sz="1300" spc="-1" strike="noStrike">
                <a:solidFill>
                  <a:srgbClr val="000000"/>
                </a:solidFill>
                <a:latin typeface="+mn-lt"/>
                <a:ea typeface="+mn-ea"/>
              </a:rPr>
              <a:t>5 May 2022</a:t>
            </a:fld>
            <a:endParaRPr b="0" lang="en-GB" sz="1300" spc="-1" strike="noStrike">
              <a:latin typeface="Times New Roman"/>
            </a:endParaRPr>
          </a:p>
        </p:txBody>
      </p:sp>
      <p:sp>
        <p:nvSpPr>
          <p:cNvPr id="194" name="PlaceHolder 6"/>
          <p:cNvSpPr>
            <a:spLocks noGrp="1"/>
          </p:cNvSpPr>
          <p:nvPr>
            <p:ph type="ftr" idx="7"/>
          </p:nvPr>
        </p:nvSpPr>
        <p:spPr>
          <a:xfrm>
            <a:off x="0" y="9721080"/>
            <a:ext cx="3078000" cy="513000"/>
          </a:xfrm>
          <a:prstGeom prst="rect">
            <a:avLst/>
          </a:prstGeom>
          <a:noFill/>
          <a:ln w="0">
            <a:noFill/>
          </a:ln>
        </p:spPr>
        <p:txBody>
          <a:bodyPr lIns="99000" rIns="99000" tIns="49680" bIns="49680" anchor="b">
            <a:noAutofit/>
          </a:bodyPr>
          <a:lstStyle>
            <a:lvl1pPr>
              <a:lnSpc>
                <a:spcPct val="100000"/>
              </a:lnSpc>
              <a:buNone/>
              <a:defRPr b="0" lang="en-GB" sz="1300" spc="-1" strike="noStrike">
                <a:solidFill>
                  <a:srgbClr val="000000"/>
                </a:solidFill>
                <a:latin typeface="+mn-lt"/>
                <a:ea typeface="+mn-ea"/>
              </a:defRPr>
            </a:lvl1pPr>
          </a:lstStyle>
          <a:p>
            <a:pPr>
              <a:lnSpc>
                <a:spcPct val="100000"/>
              </a:lnSpc>
              <a:buNone/>
            </a:pPr>
            <a:r>
              <a:rPr b="0" lang="en-GB" sz="1300" spc="-1" strike="noStrike">
                <a:solidFill>
                  <a:srgbClr val="000000"/>
                </a:solidFill>
                <a:latin typeface="+mn-lt"/>
                <a:ea typeface="+mn-ea"/>
              </a:rPr>
              <a:t>TX002</a:t>
            </a:r>
            <a:endParaRPr b="0" lang="en-GB" sz="13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789120" y="1279440"/>
            <a:ext cx="5525640" cy="3454200"/>
          </a:xfrm>
          <a:prstGeom prst="rect">
            <a:avLst/>
          </a:prstGeom>
          <a:ln w="0">
            <a:noFill/>
          </a:ln>
        </p:spPr>
      </p:sp>
      <p:sp>
        <p:nvSpPr>
          <p:cNvPr id="196" name="PlaceHolder 2"/>
          <p:cNvSpPr>
            <a:spLocks noGrp="1"/>
          </p:cNvSpPr>
          <p:nvPr>
            <p:ph type="body"/>
          </p:nvPr>
        </p:nvSpPr>
        <p:spPr>
          <a:xfrm>
            <a:off x="710280" y="4925520"/>
            <a:ext cx="5682960" cy="4029480"/>
          </a:xfrm>
          <a:prstGeom prst="rect">
            <a:avLst/>
          </a:prstGeom>
          <a:noFill/>
          <a:ln w="0">
            <a:noFill/>
          </a:ln>
        </p:spPr>
        <p:txBody>
          <a:bodyPr numCol="1" spcCol="0" lIns="99000" rIns="99000" tIns="49680" bIns="49680" anchor="t">
            <a:noAutofit/>
          </a:bodyPr>
          <a:p>
            <a:pPr marL="216000" indent="-216000">
              <a:lnSpc>
                <a:spcPct val="100000"/>
              </a:lnSpc>
              <a:buNone/>
            </a:pPr>
            <a:r>
              <a:rPr b="0" lang="en-GB" sz="2000" spc="-1" strike="noStrike">
                <a:latin typeface="Arial"/>
              </a:rPr>
              <a:t>Use this slide for workshops held online</a:t>
            </a:r>
            <a:endParaRPr b="0" lang="en-GB" sz="2000" spc="-1" strike="noStrike">
              <a:latin typeface="Arial"/>
            </a:endParaRPr>
          </a:p>
          <a:p>
            <a:pPr marL="216000" indent="-216000">
              <a:lnSpc>
                <a:spcPct val="100000"/>
              </a:lnSpc>
              <a:buNone/>
            </a:pPr>
            <a:endParaRPr b="0" lang="en-GB" sz="2000" spc="-1" strike="noStrike">
              <a:latin typeface="Arial"/>
            </a:endParaRPr>
          </a:p>
          <a:p>
            <a:pPr marL="216000" indent="-216000">
              <a:lnSpc>
                <a:spcPct val="100000"/>
              </a:lnSpc>
              <a:buNone/>
            </a:pPr>
            <a:r>
              <a:rPr b="0" lang="en-GB" sz="2000" spc="-1" strike="noStrike">
                <a:latin typeface="Arial"/>
              </a:rPr>
              <a:t>Get them to check:</a:t>
            </a:r>
            <a:endParaRPr b="0" lang="en-GB" sz="2000" spc="-1" strike="noStrike">
              <a:latin typeface="Arial"/>
            </a:endParaRPr>
          </a:p>
          <a:p>
            <a:pPr marL="216000" indent="-216000">
              <a:lnSpc>
                <a:spcPct val="100000"/>
              </a:lnSpc>
              <a:buNone/>
            </a:pPr>
            <a:r>
              <a:rPr b="0" lang="en-GB" sz="2000" spc="-1" strike="noStrike">
                <a:latin typeface="Arial"/>
              </a:rPr>
              <a:t>Have they got the right software, does it work?</a:t>
            </a:r>
            <a:endParaRPr b="0" lang="en-GB" sz="2000" spc="-1" strike="noStrike">
              <a:latin typeface="Arial"/>
            </a:endParaRPr>
          </a:p>
          <a:p>
            <a:pPr marL="216000" indent="-216000">
              <a:lnSpc>
                <a:spcPct val="100000"/>
              </a:lnSpc>
              <a:buNone/>
            </a:pPr>
            <a:endParaRPr b="0" lang="en-GB" sz="2000" spc="-1" strike="noStrike">
              <a:latin typeface="Arial"/>
            </a:endParaRPr>
          </a:p>
          <a:p>
            <a:pPr marL="216000" indent="-216000">
              <a:lnSpc>
                <a:spcPct val="100000"/>
              </a:lnSpc>
              <a:buNone/>
            </a:pPr>
            <a:r>
              <a:rPr b="0" lang="en-GB" sz="2000" spc="-1" strike="noStrike">
                <a:latin typeface="Arial"/>
              </a:rPr>
              <a:t>They were asked to download the course workbook, probably as a PDF</a:t>
            </a:r>
            <a:endParaRPr b="0" lang="en-GB" sz="2000" spc="-1" strike="noStrike">
              <a:latin typeface="Arial"/>
            </a:endParaRPr>
          </a:p>
          <a:p>
            <a:pPr marL="216000" indent="-216000">
              <a:lnSpc>
                <a:spcPct val="100000"/>
              </a:lnSpc>
              <a:buNone/>
            </a:pPr>
            <a:r>
              <a:rPr b="0" lang="en-GB" sz="2000" spc="-1" strike="noStrike">
                <a:latin typeface="Arial"/>
              </a:rPr>
              <a:t>Have they got that printed, or on another device, or on their main device switching windows</a:t>
            </a:r>
            <a:endParaRPr b="0" lang="en-GB" sz="2000" spc="-1" strike="noStrike">
              <a:latin typeface="Arial"/>
            </a:endParaRPr>
          </a:p>
          <a:p>
            <a:pPr marL="216000" indent="-216000">
              <a:lnSpc>
                <a:spcPct val="100000"/>
              </a:lnSpc>
              <a:buNone/>
            </a:pPr>
            <a:endParaRPr b="0" lang="en-GB" sz="2000" spc="-1" strike="noStrike">
              <a:latin typeface="Arial"/>
            </a:endParaRPr>
          </a:p>
          <a:p>
            <a:pPr marL="216000" indent="-216000">
              <a:lnSpc>
                <a:spcPct val="100000"/>
              </a:lnSpc>
              <a:buNone/>
            </a:pPr>
            <a:r>
              <a:rPr b="0" lang="en-GB" sz="2000" spc="-1" strike="noStrike">
                <a:latin typeface="Arial"/>
              </a:rPr>
              <a:t>They were asked to download the work files for hands-on activities, probably in a ZIP folder</a:t>
            </a:r>
            <a:endParaRPr b="0" lang="en-GB" sz="2000" spc="-1" strike="noStrike">
              <a:latin typeface="Arial"/>
            </a:endParaRPr>
          </a:p>
          <a:p>
            <a:pPr marL="216000" indent="-216000">
              <a:lnSpc>
                <a:spcPct val="100000"/>
              </a:lnSpc>
              <a:buNone/>
            </a:pPr>
            <a:r>
              <a:rPr b="0" lang="en-GB" sz="2000" spc="-1" strike="noStrike">
                <a:latin typeface="Arial"/>
              </a:rPr>
              <a:t>Did they save them somewhere sensible such as their Desktop?</a:t>
            </a:r>
            <a:endParaRPr b="0" lang="en-GB" sz="2000" spc="-1" strike="noStrike">
              <a:latin typeface="Arial"/>
            </a:endParaRPr>
          </a:p>
          <a:p>
            <a:pPr marL="216000" indent="-216000">
              <a:lnSpc>
                <a:spcPct val="100000"/>
              </a:lnSpc>
              <a:buNone/>
            </a:pPr>
            <a:r>
              <a:rPr b="0" lang="en-GB" sz="2000" spc="-1" strike="noStrike">
                <a:latin typeface="Arial"/>
              </a:rPr>
              <a:t>Have they Extracted the Zip? </a:t>
            </a:r>
            <a:endParaRPr b="0" lang="en-GB" sz="2000" spc="-1" strike="noStrike">
              <a:latin typeface="Arial"/>
            </a:endParaRPr>
          </a:p>
          <a:p>
            <a:pPr marL="216000" indent="-216000">
              <a:lnSpc>
                <a:spcPct val="100000"/>
              </a:lnSpc>
              <a:buNone/>
            </a:pPr>
            <a:r>
              <a:rPr b="0" lang="en-GB" sz="2000" spc="-1" strike="noStrike">
                <a:latin typeface="Arial"/>
              </a:rPr>
              <a:t>(many files pretend to work directly from inside a Zip but they don’t work properly so you do need to do the Extract All step)</a:t>
            </a:r>
            <a:endParaRPr b="0" lang="en-GB" sz="2000" spc="-1" strike="noStrike">
              <a:latin typeface="Arial"/>
            </a:endParaRPr>
          </a:p>
          <a:p>
            <a:pPr marL="216000" indent="-216000">
              <a:lnSpc>
                <a:spcPct val="100000"/>
              </a:lnSpc>
              <a:buNone/>
            </a:pPr>
            <a:endParaRPr b="0" lang="en-GB" sz="2000" spc="-1" strike="noStrike">
              <a:latin typeface="Arial"/>
            </a:endParaRPr>
          </a:p>
        </p:txBody>
      </p:sp>
      <p:sp>
        <p:nvSpPr>
          <p:cNvPr id="197" name="PlaceHolder 3"/>
          <p:cNvSpPr>
            <a:spLocks noGrp="1"/>
          </p:cNvSpPr>
          <p:nvPr>
            <p:ph type="sldNum" idx="8"/>
          </p:nvPr>
        </p:nvSpPr>
        <p:spPr>
          <a:xfrm>
            <a:off x="4024080" y="9721080"/>
            <a:ext cx="3078000" cy="513000"/>
          </a:xfrm>
          <a:prstGeom prst="rect">
            <a:avLst/>
          </a:prstGeom>
          <a:noFill/>
          <a:ln w="0">
            <a:noFill/>
          </a:ln>
        </p:spPr>
        <p:txBody>
          <a:bodyPr lIns="99000" rIns="99000" tIns="49680" bIns="49680" anchor="b">
            <a:noAutofit/>
          </a:bodyPr>
          <a:lstStyle>
            <a:lvl1pPr algn="r">
              <a:lnSpc>
                <a:spcPct val="100000"/>
              </a:lnSpc>
              <a:buNone/>
              <a:defRPr b="0" lang="en-GB" sz="1300" spc="-1" strike="noStrike">
                <a:latin typeface="Times New Roman"/>
              </a:defRPr>
            </a:lvl1pPr>
          </a:lstStyle>
          <a:p>
            <a:pPr algn="r">
              <a:lnSpc>
                <a:spcPct val="100000"/>
              </a:lnSpc>
              <a:buNone/>
            </a:pPr>
            <a:fld id="{A576159B-AECB-46E6-AE06-B782479C5066}" type="slidenum">
              <a:rPr b="0" lang="en-GB" sz="1300" spc="-1" strike="noStrike">
                <a:latin typeface="Times New Roman"/>
              </a:rPr>
              <a:t>&lt;number&gt;</a:t>
            </a:fld>
            <a:endParaRPr b="0" lang="en-GB" sz="1300" spc="-1" strike="noStrike">
              <a:latin typeface="Times New Roman"/>
            </a:endParaRPr>
          </a:p>
        </p:txBody>
      </p:sp>
      <p:sp>
        <p:nvSpPr>
          <p:cNvPr id="198" name="PlaceHolder 4"/>
          <p:cNvSpPr>
            <a:spLocks noGrp="1"/>
          </p:cNvSpPr>
          <p:nvPr>
            <p:ph type="hdr"/>
          </p:nvPr>
        </p:nvSpPr>
        <p:spPr>
          <a:xfrm>
            <a:off x="0" y="0"/>
            <a:ext cx="3078000" cy="513000"/>
          </a:xfrm>
          <a:prstGeom prst="rect">
            <a:avLst/>
          </a:prstGeom>
          <a:noFill/>
          <a:ln w="0">
            <a:noFill/>
          </a:ln>
        </p:spPr>
        <p:txBody>
          <a:bodyPr lIns="99000" rIns="99000" tIns="49680" bIns="49680" anchor="t">
            <a:noAutofit/>
          </a:bodyPr>
          <a:p>
            <a:pPr>
              <a:lnSpc>
                <a:spcPct val="100000"/>
              </a:lnSpc>
              <a:buNone/>
            </a:pPr>
            <a:r>
              <a:rPr b="0" lang="en-GB" sz="1300" spc="-1" strike="noStrike">
                <a:solidFill>
                  <a:srgbClr val="000000"/>
                </a:solidFill>
                <a:latin typeface="+mn-lt"/>
                <a:ea typeface="+mn-ea"/>
              </a:rPr>
              <a:t>Documents: Building long documents</a:t>
            </a:r>
            <a:endParaRPr b="0" lang="en-GB" sz="1300" spc="-1" strike="noStrike">
              <a:latin typeface="Times New Roman"/>
            </a:endParaRPr>
          </a:p>
        </p:txBody>
      </p:sp>
      <p:sp>
        <p:nvSpPr>
          <p:cNvPr id="199" name="PlaceHolder 5"/>
          <p:cNvSpPr>
            <a:spLocks noGrp="1"/>
          </p:cNvSpPr>
          <p:nvPr>
            <p:ph type="dt" idx="9"/>
          </p:nvPr>
        </p:nvSpPr>
        <p:spPr>
          <a:xfrm>
            <a:off x="4024080" y="0"/>
            <a:ext cx="3078000" cy="513000"/>
          </a:xfrm>
          <a:prstGeom prst="rect">
            <a:avLst/>
          </a:prstGeom>
          <a:noFill/>
          <a:ln w="0">
            <a:noFill/>
          </a:ln>
        </p:spPr>
        <p:txBody>
          <a:bodyPr lIns="99000" rIns="99000" tIns="49680" bIns="49680" anchor="t">
            <a:noAutofit/>
          </a:bodyPr>
          <a:lstStyle>
            <a:lvl1pPr algn="r">
              <a:lnSpc>
                <a:spcPct val="100000"/>
              </a:lnSpc>
              <a:buNone/>
              <a:defRPr b="0" lang="en-GB" sz="1300" spc="-1" strike="noStrike">
                <a:solidFill>
                  <a:srgbClr val="000000"/>
                </a:solidFill>
                <a:latin typeface="+mn-lt"/>
                <a:ea typeface="+mn-ea"/>
              </a:defRPr>
            </a:lvl1pPr>
          </a:lstStyle>
          <a:p>
            <a:pPr algn="r">
              <a:lnSpc>
                <a:spcPct val="100000"/>
              </a:lnSpc>
              <a:buNone/>
            </a:pPr>
            <a:fld id="{8B7FFA0E-0B5C-42E9-99B6-F7AFB24DBA7C}" type="datetime3">
              <a:rPr b="0" lang="en-GB" sz="1300" spc="-1" strike="noStrike">
                <a:solidFill>
                  <a:srgbClr val="000000"/>
                </a:solidFill>
                <a:latin typeface="+mn-lt"/>
                <a:ea typeface="+mn-ea"/>
              </a:rPr>
              <a:t>5 May 2022</a:t>
            </a:fld>
            <a:endParaRPr b="0" lang="en-GB" sz="1300" spc="-1" strike="noStrike">
              <a:latin typeface="Times New Roman"/>
            </a:endParaRPr>
          </a:p>
        </p:txBody>
      </p:sp>
      <p:sp>
        <p:nvSpPr>
          <p:cNvPr id="200" name="PlaceHolder 6"/>
          <p:cNvSpPr>
            <a:spLocks noGrp="1"/>
          </p:cNvSpPr>
          <p:nvPr>
            <p:ph type="ftr" idx="10"/>
          </p:nvPr>
        </p:nvSpPr>
        <p:spPr>
          <a:xfrm>
            <a:off x="0" y="9721080"/>
            <a:ext cx="3078000" cy="513000"/>
          </a:xfrm>
          <a:prstGeom prst="rect">
            <a:avLst/>
          </a:prstGeom>
          <a:noFill/>
          <a:ln w="0">
            <a:noFill/>
          </a:ln>
        </p:spPr>
        <p:txBody>
          <a:bodyPr lIns="99000" rIns="99000" tIns="49680" bIns="49680" anchor="b">
            <a:noAutofit/>
          </a:bodyPr>
          <a:lstStyle>
            <a:lvl1pPr>
              <a:lnSpc>
                <a:spcPct val="100000"/>
              </a:lnSpc>
              <a:buNone/>
              <a:defRPr b="0" lang="en-GB" sz="1300" spc="-1" strike="noStrike">
                <a:solidFill>
                  <a:srgbClr val="000000"/>
                </a:solidFill>
                <a:latin typeface="+mn-lt"/>
                <a:ea typeface="+mn-ea"/>
              </a:defRPr>
            </a:lvl1pPr>
          </a:lstStyle>
          <a:p>
            <a:pPr>
              <a:lnSpc>
                <a:spcPct val="100000"/>
              </a:lnSpc>
              <a:buNone/>
            </a:pPr>
            <a:r>
              <a:rPr b="0" lang="en-GB" sz="1300" spc="-1" strike="noStrike">
                <a:solidFill>
                  <a:srgbClr val="000000"/>
                </a:solidFill>
                <a:latin typeface="+mn-lt"/>
                <a:ea typeface="+mn-ea"/>
              </a:rPr>
              <a:t>TX002</a:t>
            </a:r>
            <a:endParaRPr b="0" lang="en-GB" sz="13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25" name="PlaceHolder 2"/>
          <p:cNvSpPr>
            <a:spLocks noGrp="1"/>
          </p:cNvSpPr>
          <p:nvPr>
            <p:ph/>
          </p:nvPr>
        </p:nvSpPr>
        <p:spPr>
          <a:xfrm>
            <a:off x="395280" y="372960"/>
            <a:ext cx="83530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26" name="PlaceHolder 3"/>
          <p:cNvSpPr>
            <a:spLocks noGrp="1"/>
          </p:cNvSpPr>
          <p:nvPr>
            <p:ph/>
          </p:nvPr>
        </p:nvSpPr>
        <p:spPr>
          <a:xfrm>
            <a:off x="395280" y="1049760"/>
            <a:ext cx="83530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28" name="PlaceHolder 2"/>
          <p:cNvSpPr>
            <a:spLocks noGrp="1"/>
          </p:cNvSpPr>
          <p:nvPr>
            <p:ph/>
          </p:nvPr>
        </p:nvSpPr>
        <p:spPr>
          <a:xfrm>
            <a:off x="395280" y="3729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29" name="PlaceHolder 3"/>
          <p:cNvSpPr>
            <a:spLocks noGrp="1"/>
          </p:cNvSpPr>
          <p:nvPr>
            <p:ph/>
          </p:nvPr>
        </p:nvSpPr>
        <p:spPr>
          <a:xfrm>
            <a:off x="4675680" y="3729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30" name="PlaceHolder 4"/>
          <p:cNvSpPr>
            <a:spLocks noGrp="1"/>
          </p:cNvSpPr>
          <p:nvPr>
            <p:ph/>
          </p:nvPr>
        </p:nvSpPr>
        <p:spPr>
          <a:xfrm>
            <a:off x="395280" y="10497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31" name="PlaceHolder 5"/>
          <p:cNvSpPr>
            <a:spLocks noGrp="1"/>
          </p:cNvSpPr>
          <p:nvPr>
            <p:ph/>
          </p:nvPr>
        </p:nvSpPr>
        <p:spPr>
          <a:xfrm>
            <a:off x="4675680" y="10497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33" name="PlaceHolder 2"/>
          <p:cNvSpPr>
            <a:spLocks noGrp="1"/>
          </p:cNvSpPr>
          <p:nvPr>
            <p:ph/>
          </p:nvPr>
        </p:nvSpPr>
        <p:spPr>
          <a:xfrm>
            <a:off x="395280" y="372960"/>
            <a:ext cx="2689560" cy="617760"/>
          </a:xfrm>
          <a:prstGeom prst="rect">
            <a:avLst/>
          </a:prstGeom>
          <a:noFill/>
          <a:ln w="0">
            <a:noFill/>
          </a:ln>
        </p:spPr>
        <p:txBody>
          <a:bodyPr lIns="0" rIns="0" tIns="0" bIns="0" anchor="t">
            <a:normAutofit fontScale="86000"/>
          </a:bodyPr>
          <a:p>
            <a:endParaRPr b="0" lang="en-US" sz="2800" spc="-1" strike="noStrike">
              <a:solidFill>
                <a:srgbClr val="000000"/>
              </a:solidFill>
              <a:latin typeface="Trebuchet MS"/>
            </a:endParaRPr>
          </a:p>
        </p:txBody>
      </p:sp>
      <p:sp>
        <p:nvSpPr>
          <p:cNvPr id="34" name="PlaceHolder 3"/>
          <p:cNvSpPr>
            <a:spLocks noGrp="1"/>
          </p:cNvSpPr>
          <p:nvPr>
            <p:ph/>
          </p:nvPr>
        </p:nvSpPr>
        <p:spPr>
          <a:xfrm>
            <a:off x="3219840" y="372960"/>
            <a:ext cx="2689560" cy="617760"/>
          </a:xfrm>
          <a:prstGeom prst="rect">
            <a:avLst/>
          </a:prstGeom>
          <a:noFill/>
          <a:ln w="0">
            <a:noFill/>
          </a:ln>
        </p:spPr>
        <p:txBody>
          <a:bodyPr lIns="0" rIns="0" tIns="0" bIns="0" anchor="t">
            <a:normAutofit fontScale="86000"/>
          </a:bodyPr>
          <a:p>
            <a:endParaRPr b="0" lang="en-US" sz="2800" spc="-1" strike="noStrike">
              <a:solidFill>
                <a:srgbClr val="000000"/>
              </a:solidFill>
              <a:latin typeface="Trebuchet MS"/>
            </a:endParaRPr>
          </a:p>
        </p:txBody>
      </p:sp>
      <p:sp>
        <p:nvSpPr>
          <p:cNvPr id="35" name="PlaceHolder 4"/>
          <p:cNvSpPr>
            <a:spLocks noGrp="1"/>
          </p:cNvSpPr>
          <p:nvPr>
            <p:ph/>
          </p:nvPr>
        </p:nvSpPr>
        <p:spPr>
          <a:xfrm>
            <a:off x="6044040" y="372960"/>
            <a:ext cx="2689560" cy="617760"/>
          </a:xfrm>
          <a:prstGeom prst="rect">
            <a:avLst/>
          </a:prstGeom>
          <a:noFill/>
          <a:ln w="0">
            <a:noFill/>
          </a:ln>
        </p:spPr>
        <p:txBody>
          <a:bodyPr lIns="0" rIns="0" tIns="0" bIns="0" anchor="t">
            <a:normAutofit fontScale="86000"/>
          </a:bodyPr>
          <a:p>
            <a:endParaRPr b="0" lang="en-US" sz="2800" spc="-1" strike="noStrike">
              <a:solidFill>
                <a:srgbClr val="000000"/>
              </a:solidFill>
              <a:latin typeface="Trebuchet MS"/>
            </a:endParaRPr>
          </a:p>
        </p:txBody>
      </p:sp>
      <p:sp>
        <p:nvSpPr>
          <p:cNvPr id="36" name="PlaceHolder 5"/>
          <p:cNvSpPr>
            <a:spLocks noGrp="1"/>
          </p:cNvSpPr>
          <p:nvPr>
            <p:ph/>
          </p:nvPr>
        </p:nvSpPr>
        <p:spPr>
          <a:xfrm>
            <a:off x="395280" y="1049760"/>
            <a:ext cx="2689560" cy="617760"/>
          </a:xfrm>
          <a:prstGeom prst="rect">
            <a:avLst/>
          </a:prstGeom>
          <a:noFill/>
          <a:ln w="0">
            <a:noFill/>
          </a:ln>
        </p:spPr>
        <p:txBody>
          <a:bodyPr lIns="0" rIns="0" tIns="0" bIns="0" anchor="t">
            <a:normAutofit fontScale="86000"/>
          </a:bodyPr>
          <a:p>
            <a:endParaRPr b="0" lang="en-US" sz="2800" spc="-1" strike="noStrike">
              <a:solidFill>
                <a:srgbClr val="000000"/>
              </a:solidFill>
              <a:latin typeface="Trebuchet MS"/>
            </a:endParaRPr>
          </a:p>
        </p:txBody>
      </p:sp>
      <p:sp>
        <p:nvSpPr>
          <p:cNvPr id="37" name="PlaceHolder 6"/>
          <p:cNvSpPr>
            <a:spLocks noGrp="1"/>
          </p:cNvSpPr>
          <p:nvPr>
            <p:ph/>
          </p:nvPr>
        </p:nvSpPr>
        <p:spPr>
          <a:xfrm>
            <a:off x="3219840" y="1049760"/>
            <a:ext cx="2689560" cy="617760"/>
          </a:xfrm>
          <a:prstGeom prst="rect">
            <a:avLst/>
          </a:prstGeom>
          <a:noFill/>
          <a:ln w="0">
            <a:noFill/>
          </a:ln>
        </p:spPr>
        <p:txBody>
          <a:bodyPr lIns="0" rIns="0" tIns="0" bIns="0" anchor="t">
            <a:normAutofit fontScale="86000"/>
          </a:bodyPr>
          <a:p>
            <a:endParaRPr b="0" lang="en-US" sz="2800" spc="-1" strike="noStrike">
              <a:solidFill>
                <a:srgbClr val="000000"/>
              </a:solidFill>
              <a:latin typeface="Trebuchet MS"/>
            </a:endParaRPr>
          </a:p>
        </p:txBody>
      </p:sp>
      <p:sp>
        <p:nvSpPr>
          <p:cNvPr id="38" name="PlaceHolder 7"/>
          <p:cNvSpPr>
            <a:spLocks noGrp="1"/>
          </p:cNvSpPr>
          <p:nvPr>
            <p:ph/>
          </p:nvPr>
        </p:nvSpPr>
        <p:spPr>
          <a:xfrm>
            <a:off x="6044040" y="1049760"/>
            <a:ext cx="2689560" cy="617760"/>
          </a:xfrm>
          <a:prstGeom prst="rect">
            <a:avLst/>
          </a:prstGeom>
          <a:noFill/>
          <a:ln w="0">
            <a:noFill/>
          </a:ln>
        </p:spPr>
        <p:txBody>
          <a:bodyPr lIns="0" rIns="0" tIns="0" bIns="0" anchor="t">
            <a:normAutofit fontScale="86000"/>
          </a:bodyPr>
          <a:p>
            <a:endParaRPr b="0" lang="en-US" sz="2800" spc="-1" strike="noStrike">
              <a:solidFill>
                <a:srgbClr val="00000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49" name="PlaceHolder 2"/>
          <p:cNvSpPr>
            <a:spLocks noGrp="1"/>
          </p:cNvSpPr>
          <p:nvPr>
            <p:ph type="subTitle"/>
          </p:nvPr>
        </p:nvSpPr>
        <p:spPr>
          <a:xfrm>
            <a:off x="395280" y="372960"/>
            <a:ext cx="8353080" cy="129564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51" name="PlaceHolder 2"/>
          <p:cNvSpPr>
            <a:spLocks noGrp="1"/>
          </p:cNvSpPr>
          <p:nvPr>
            <p:ph/>
          </p:nvPr>
        </p:nvSpPr>
        <p:spPr>
          <a:xfrm>
            <a:off x="395280" y="372960"/>
            <a:ext cx="8353080" cy="129564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53" name="PlaceHolder 2"/>
          <p:cNvSpPr>
            <a:spLocks noGrp="1"/>
          </p:cNvSpPr>
          <p:nvPr>
            <p:ph/>
          </p:nvPr>
        </p:nvSpPr>
        <p:spPr>
          <a:xfrm>
            <a:off x="395280" y="372960"/>
            <a:ext cx="4076280" cy="129564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54" name="PlaceHolder 3"/>
          <p:cNvSpPr>
            <a:spLocks noGrp="1"/>
          </p:cNvSpPr>
          <p:nvPr>
            <p:ph/>
          </p:nvPr>
        </p:nvSpPr>
        <p:spPr>
          <a:xfrm>
            <a:off x="4675680" y="372960"/>
            <a:ext cx="4076280" cy="129564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27880"/>
            <a:ext cx="8229240" cy="44233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58" name="PlaceHolder 2"/>
          <p:cNvSpPr>
            <a:spLocks noGrp="1"/>
          </p:cNvSpPr>
          <p:nvPr>
            <p:ph/>
          </p:nvPr>
        </p:nvSpPr>
        <p:spPr>
          <a:xfrm>
            <a:off x="395280" y="3729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59" name="PlaceHolder 3"/>
          <p:cNvSpPr>
            <a:spLocks noGrp="1"/>
          </p:cNvSpPr>
          <p:nvPr>
            <p:ph/>
          </p:nvPr>
        </p:nvSpPr>
        <p:spPr>
          <a:xfrm>
            <a:off x="4675680" y="372960"/>
            <a:ext cx="4076280" cy="129564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60" name="PlaceHolder 4"/>
          <p:cNvSpPr>
            <a:spLocks noGrp="1"/>
          </p:cNvSpPr>
          <p:nvPr>
            <p:ph/>
          </p:nvPr>
        </p:nvSpPr>
        <p:spPr>
          <a:xfrm>
            <a:off x="395280" y="10497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4" name="PlaceHolder 2"/>
          <p:cNvSpPr>
            <a:spLocks noGrp="1"/>
          </p:cNvSpPr>
          <p:nvPr>
            <p:ph type="subTitle"/>
          </p:nvPr>
        </p:nvSpPr>
        <p:spPr>
          <a:xfrm>
            <a:off x="395280" y="372960"/>
            <a:ext cx="8353080" cy="129564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62" name="PlaceHolder 2"/>
          <p:cNvSpPr>
            <a:spLocks noGrp="1"/>
          </p:cNvSpPr>
          <p:nvPr>
            <p:ph/>
          </p:nvPr>
        </p:nvSpPr>
        <p:spPr>
          <a:xfrm>
            <a:off x="395280" y="372960"/>
            <a:ext cx="4076280" cy="129564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63" name="PlaceHolder 3"/>
          <p:cNvSpPr>
            <a:spLocks noGrp="1"/>
          </p:cNvSpPr>
          <p:nvPr>
            <p:ph/>
          </p:nvPr>
        </p:nvSpPr>
        <p:spPr>
          <a:xfrm>
            <a:off x="4675680" y="3729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64" name="PlaceHolder 4"/>
          <p:cNvSpPr>
            <a:spLocks noGrp="1"/>
          </p:cNvSpPr>
          <p:nvPr>
            <p:ph/>
          </p:nvPr>
        </p:nvSpPr>
        <p:spPr>
          <a:xfrm>
            <a:off x="4675680" y="10497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66" name="PlaceHolder 2"/>
          <p:cNvSpPr>
            <a:spLocks noGrp="1"/>
          </p:cNvSpPr>
          <p:nvPr>
            <p:ph/>
          </p:nvPr>
        </p:nvSpPr>
        <p:spPr>
          <a:xfrm>
            <a:off x="395280" y="3729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67" name="PlaceHolder 3"/>
          <p:cNvSpPr>
            <a:spLocks noGrp="1"/>
          </p:cNvSpPr>
          <p:nvPr>
            <p:ph/>
          </p:nvPr>
        </p:nvSpPr>
        <p:spPr>
          <a:xfrm>
            <a:off x="4675680" y="3729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68" name="PlaceHolder 4"/>
          <p:cNvSpPr>
            <a:spLocks noGrp="1"/>
          </p:cNvSpPr>
          <p:nvPr>
            <p:ph/>
          </p:nvPr>
        </p:nvSpPr>
        <p:spPr>
          <a:xfrm>
            <a:off x="395280" y="1049760"/>
            <a:ext cx="83530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70" name="PlaceHolder 2"/>
          <p:cNvSpPr>
            <a:spLocks noGrp="1"/>
          </p:cNvSpPr>
          <p:nvPr>
            <p:ph/>
          </p:nvPr>
        </p:nvSpPr>
        <p:spPr>
          <a:xfrm>
            <a:off x="395280" y="372960"/>
            <a:ext cx="83530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71" name="PlaceHolder 3"/>
          <p:cNvSpPr>
            <a:spLocks noGrp="1"/>
          </p:cNvSpPr>
          <p:nvPr>
            <p:ph/>
          </p:nvPr>
        </p:nvSpPr>
        <p:spPr>
          <a:xfrm>
            <a:off x="395280" y="1049760"/>
            <a:ext cx="83530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73" name="PlaceHolder 2"/>
          <p:cNvSpPr>
            <a:spLocks noGrp="1"/>
          </p:cNvSpPr>
          <p:nvPr>
            <p:ph/>
          </p:nvPr>
        </p:nvSpPr>
        <p:spPr>
          <a:xfrm>
            <a:off x="395280" y="3729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74" name="PlaceHolder 3"/>
          <p:cNvSpPr>
            <a:spLocks noGrp="1"/>
          </p:cNvSpPr>
          <p:nvPr>
            <p:ph/>
          </p:nvPr>
        </p:nvSpPr>
        <p:spPr>
          <a:xfrm>
            <a:off x="4675680" y="3729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75" name="PlaceHolder 4"/>
          <p:cNvSpPr>
            <a:spLocks noGrp="1"/>
          </p:cNvSpPr>
          <p:nvPr>
            <p:ph/>
          </p:nvPr>
        </p:nvSpPr>
        <p:spPr>
          <a:xfrm>
            <a:off x="395280" y="10497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76" name="PlaceHolder 5"/>
          <p:cNvSpPr>
            <a:spLocks noGrp="1"/>
          </p:cNvSpPr>
          <p:nvPr>
            <p:ph/>
          </p:nvPr>
        </p:nvSpPr>
        <p:spPr>
          <a:xfrm>
            <a:off x="4675680" y="10497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78" name="PlaceHolder 2"/>
          <p:cNvSpPr>
            <a:spLocks noGrp="1"/>
          </p:cNvSpPr>
          <p:nvPr>
            <p:ph/>
          </p:nvPr>
        </p:nvSpPr>
        <p:spPr>
          <a:xfrm>
            <a:off x="395280" y="372960"/>
            <a:ext cx="2689560" cy="617760"/>
          </a:xfrm>
          <a:prstGeom prst="rect">
            <a:avLst/>
          </a:prstGeom>
          <a:noFill/>
          <a:ln w="0">
            <a:noFill/>
          </a:ln>
        </p:spPr>
        <p:txBody>
          <a:bodyPr lIns="0" rIns="0" tIns="0" bIns="0" anchor="t">
            <a:normAutofit fontScale="86000"/>
          </a:bodyPr>
          <a:p>
            <a:endParaRPr b="0" lang="en-US" sz="2800" spc="-1" strike="noStrike">
              <a:solidFill>
                <a:srgbClr val="000000"/>
              </a:solidFill>
              <a:latin typeface="Trebuchet MS"/>
            </a:endParaRPr>
          </a:p>
        </p:txBody>
      </p:sp>
      <p:sp>
        <p:nvSpPr>
          <p:cNvPr id="79" name="PlaceHolder 3"/>
          <p:cNvSpPr>
            <a:spLocks noGrp="1"/>
          </p:cNvSpPr>
          <p:nvPr>
            <p:ph/>
          </p:nvPr>
        </p:nvSpPr>
        <p:spPr>
          <a:xfrm>
            <a:off x="3219840" y="372960"/>
            <a:ext cx="2689560" cy="617760"/>
          </a:xfrm>
          <a:prstGeom prst="rect">
            <a:avLst/>
          </a:prstGeom>
          <a:noFill/>
          <a:ln w="0">
            <a:noFill/>
          </a:ln>
        </p:spPr>
        <p:txBody>
          <a:bodyPr lIns="0" rIns="0" tIns="0" bIns="0" anchor="t">
            <a:normAutofit fontScale="86000"/>
          </a:bodyPr>
          <a:p>
            <a:endParaRPr b="0" lang="en-US" sz="2800" spc="-1" strike="noStrike">
              <a:solidFill>
                <a:srgbClr val="000000"/>
              </a:solidFill>
              <a:latin typeface="Trebuchet MS"/>
            </a:endParaRPr>
          </a:p>
        </p:txBody>
      </p:sp>
      <p:sp>
        <p:nvSpPr>
          <p:cNvPr id="80" name="PlaceHolder 4"/>
          <p:cNvSpPr>
            <a:spLocks noGrp="1"/>
          </p:cNvSpPr>
          <p:nvPr>
            <p:ph/>
          </p:nvPr>
        </p:nvSpPr>
        <p:spPr>
          <a:xfrm>
            <a:off x="6044040" y="372960"/>
            <a:ext cx="2689560" cy="617760"/>
          </a:xfrm>
          <a:prstGeom prst="rect">
            <a:avLst/>
          </a:prstGeom>
          <a:noFill/>
          <a:ln w="0">
            <a:noFill/>
          </a:ln>
        </p:spPr>
        <p:txBody>
          <a:bodyPr lIns="0" rIns="0" tIns="0" bIns="0" anchor="t">
            <a:normAutofit fontScale="86000"/>
          </a:bodyPr>
          <a:p>
            <a:endParaRPr b="0" lang="en-US" sz="2800" spc="-1" strike="noStrike">
              <a:solidFill>
                <a:srgbClr val="000000"/>
              </a:solidFill>
              <a:latin typeface="Trebuchet MS"/>
            </a:endParaRPr>
          </a:p>
        </p:txBody>
      </p:sp>
      <p:sp>
        <p:nvSpPr>
          <p:cNvPr id="81" name="PlaceHolder 5"/>
          <p:cNvSpPr>
            <a:spLocks noGrp="1"/>
          </p:cNvSpPr>
          <p:nvPr>
            <p:ph/>
          </p:nvPr>
        </p:nvSpPr>
        <p:spPr>
          <a:xfrm>
            <a:off x="395280" y="1049760"/>
            <a:ext cx="2689560" cy="617760"/>
          </a:xfrm>
          <a:prstGeom prst="rect">
            <a:avLst/>
          </a:prstGeom>
          <a:noFill/>
          <a:ln w="0">
            <a:noFill/>
          </a:ln>
        </p:spPr>
        <p:txBody>
          <a:bodyPr lIns="0" rIns="0" tIns="0" bIns="0" anchor="t">
            <a:normAutofit fontScale="86000"/>
          </a:bodyPr>
          <a:p>
            <a:endParaRPr b="0" lang="en-US" sz="2800" spc="-1" strike="noStrike">
              <a:solidFill>
                <a:srgbClr val="000000"/>
              </a:solidFill>
              <a:latin typeface="Trebuchet MS"/>
            </a:endParaRPr>
          </a:p>
        </p:txBody>
      </p:sp>
      <p:sp>
        <p:nvSpPr>
          <p:cNvPr id="82" name="PlaceHolder 6"/>
          <p:cNvSpPr>
            <a:spLocks noGrp="1"/>
          </p:cNvSpPr>
          <p:nvPr>
            <p:ph/>
          </p:nvPr>
        </p:nvSpPr>
        <p:spPr>
          <a:xfrm>
            <a:off x="3219840" y="1049760"/>
            <a:ext cx="2689560" cy="617760"/>
          </a:xfrm>
          <a:prstGeom prst="rect">
            <a:avLst/>
          </a:prstGeom>
          <a:noFill/>
          <a:ln w="0">
            <a:noFill/>
          </a:ln>
        </p:spPr>
        <p:txBody>
          <a:bodyPr lIns="0" rIns="0" tIns="0" bIns="0" anchor="t">
            <a:normAutofit fontScale="86000"/>
          </a:bodyPr>
          <a:p>
            <a:endParaRPr b="0" lang="en-US" sz="2800" spc="-1" strike="noStrike">
              <a:solidFill>
                <a:srgbClr val="000000"/>
              </a:solidFill>
              <a:latin typeface="Trebuchet MS"/>
            </a:endParaRPr>
          </a:p>
        </p:txBody>
      </p:sp>
      <p:sp>
        <p:nvSpPr>
          <p:cNvPr id="83" name="PlaceHolder 7"/>
          <p:cNvSpPr>
            <a:spLocks noGrp="1"/>
          </p:cNvSpPr>
          <p:nvPr>
            <p:ph/>
          </p:nvPr>
        </p:nvSpPr>
        <p:spPr>
          <a:xfrm>
            <a:off x="6044040" y="1049760"/>
            <a:ext cx="2689560" cy="617760"/>
          </a:xfrm>
          <a:prstGeom prst="rect">
            <a:avLst/>
          </a:prstGeom>
          <a:noFill/>
          <a:ln w="0">
            <a:noFill/>
          </a:ln>
        </p:spPr>
        <p:txBody>
          <a:bodyPr lIns="0" rIns="0" tIns="0" bIns="0" anchor="t">
            <a:normAutofit fontScale="86000"/>
          </a:bodyPr>
          <a:p>
            <a:endParaRPr b="0" lang="en-US" sz="2800" spc="-1" strike="noStrike">
              <a:solidFill>
                <a:srgbClr val="000000"/>
              </a:solidFill>
              <a:latin typeface="Trebuchet M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91" name="PlaceHolder 2"/>
          <p:cNvSpPr>
            <a:spLocks noGrp="1"/>
          </p:cNvSpPr>
          <p:nvPr>
            <p:ph type="subTitle"/>
          </p:nvPr>
        </p:nvSpPr>
        <p:spPr>
          <a:xfrm>
            <a:off x="395280" y="372960"/>
            <a:ext cx="8353080" cy="129564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93" name="PlaceHolder 2"/>
          <p:cNvSpPr>
            <a:spLocks noGrp="1"/>
          </p:cNvSpPr>
          <p:nvPr>
            <p:ph/>
          </p:nvPr>
        </p:nvSpPr>
        <p:spPr>
          <a:xfrm>
            <a:off x="395280" y="372960"/>
            <a:ext cx="8353080" cy="129564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95" name="PlaceHolder 2"/>
          <p:cNvSpPr>
            <a:spLocks noGrp="1"/>
          </p:cNvSpPr>
          <p:nvPr>
            <p:ph/>
          </p:nvPr>
        </p:nvSpPr>
        <p:spPr>
          <a:xfrm>
            <a:off x="395280" y="372960"/>
            <a:ext cx="4076280" cy="129564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96" name="PlaceHolder 3"/>
          <p:cNvSpPr>
            <a:spLocks noGrp="1"/>
          </p:cNvSpPr>
          <p:nvPr>
            <p:ph/>
          </p:nvPr>
        </p:nvSpPr>
        <p:spPr>
          <a:xfrm>
            <a:off x="4675680" y="372960"/>
            <a:ext cx="4076280" cy="129564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6" name="PlaceHolder 2"/>
          <p:cNvSpPr>
            <a:spLocks noGrp="1"/>
          </p:cNvSpPr>
          <p:nvPr>
            <p:ph/>
          </p:nvPr>
        </p:nvSpPr>
        <p:spPr>
          <a:xfrm>
            <a:off x="395280" y="372960"/>
            <a:ext cx="8353080" cy="129564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27880"/>
            <a:ext cx="8229240" cy="44233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100" name="PlaceHolder 2"/>
          <p:cNvSpPr>
            <a:spLocks noGrp="1"/>
          </p:cNvSpPr>
          <p:nvPr>
            <p:ph/>
          </p:nvPr>
        </p:nvSpPr>
        <p:spPr>
          <a:xfrm>
            <a:off x="395280" y="3729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101" name="PlaceHolder 3"/>
          <p:cNvSpPr>
            <a:spLocks noGrp="1"/>
          </p:cNvSpPr>
          <p:nvPr>
            <p:ph/>
          </p:nvPr>
        </p:nvSpPr>
        <p:spPr>
          <a:xfrm>
            <a:off x="4675680" y="372960"/>
            <a:ext cx="4076280" cy="129564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102" name="PlaceHolder 4"/>
          <p:cNvSpPr>
            <a:spLocks noGrp="1"/>
          </p:cNvSpPr>
          <p:nvPr>
            <p:ph/>
          </p:nvPr>
        </p:nvSpPr>
        <p:spPr>
          <a:xfrm>
            <a:off x="395280" y="10497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104" name="PlaceHolder 2"/>
          <p:cNvSpPr>
            <a:spLocks noGrp="1"/>
          </p:cNvSpPr>
          <p:nvPr>
            <p:ph/>
          </p:nvPr>
        </p:nvSpPr>
        <p:spPr>
          <a:xfrm>
            <a:off x="395280" y="372960"/>
            <a:ext cx="4076280" cy="129564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105" name="PlaceHolder 3"/>
          <p:cNvSpPr>
            <a:spLocks noGrp="1"/>
          </p:cNvSpPr>
          <p:nvPr>
            <p:ph/>
          </p:nvPr>
        </p:nvSpPr>
        <p:spPr>
          <a:xfrm>
            <a:off x="4675680" y="3729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106" name="PlaceHolder 4"/>
          <p:cNvSpPr>
            <a:spLocks noGrp="1"/>
          </p:cNvSpPr>
          <p:nvPr>
            <p:ph/>
          </p:nvPr>
        </p:nvSpPr>
        <p:spPr>
          <a:xfrm>
            <a:off x="4675680" y="10497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108" name="PlaceHolder 2"/>
          <p:cNvSpPr>
            <a:spLocks noGrp="1"/>
          </p:cNvSpPr>
          <p:nvPr>
            <p:ph/>
          </p:nvPr>
        </p:nvSpPr>
        <p:spPr>
          <a:xfrm>
            <a:off x="395280" y="3729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109" name="PlaceHolder 3"/>
          <p:cNvSpPr>
            <a:spLocks noGrp="1"/>
          </p:cNvSpPr>
          <p:nvPr>
            <p:ph/>
          </p:nvPr>
        </p:nvSpPr>
        <p:spPr>
          <a:xfrm>
            <a:off x="4675680" y="3729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110" name="PlaceHolder 4"/>
          <p:cNvSpPr>
            <a:spLocks noGrp="1"/>
          </p:cNvSpPr>
          <p:nvPr>
            <p:ph/>
          </p:nvPr>
        </p:nvSpPr>
        <p:spPr>
          <a:xfrm>
            <a:off x="395280" y="1049760"/>
            <a:ext cx="83530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112" name="PlaceHolder 2"/>
          <p:cNvSpPr>
            <a:spLocks noGrp="1"/>
          </p:cNvSpPr>
          <p:nvPr>
            <p:ph/>
          </p:nvPr>
        </p:nvSpPr>
        <p:spPr>
          <a:xfrm>
            <a:off x="395280" y="372960"/>
            <a:ext cx="83530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113" name="PlaceHolder 3"/>
          <p:cNvSpPr>
            <a:spLocks noGrp="1"/>
          </p:cNvSpPr>
          <p:nvPr>
            <p:ph/>
          </p:nvPr>
        </p:nvSpPr>
        <p:spPr>
          <a:xfrm>
            <a:off x="395280" y="1049760"/>
            <a:ext cx="83530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115" name="PlaceHolder 2"/>
          <p:cNvSpPr>
            <a:spLocks noGrp="1"/>
          </p:cNvSpPr>
          <p:nvPr>
            <p:ph/>
          </p:nvPr>
        </p:nvSpPr>
        <p:spPr>
          <a:xfrm>
            <a:off x="395280" y="3729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116" name="PlaceHolder 3"/>
          <p:cNvSpPr>
            <a:spLocks noGrp="1"/>
          </p:cNvSpPr>
          <p:nvPr>
            <p:ph/>
          </p:nvPr>
        </p:nvSpPr>
        <p:spPr>
          <a:xfrm>
            <a:off x="4675680" y="3729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117" name="PlaceHolder 4"/>
          <p:cNvSpPr>
            <a:spLocks noGrp="1"/>
          </p:cNvSpPr>
          <p:nvPr>
            <p:ph/>
          </p:nvPr>
        </p:nvSpPr>
        <p:spPr>
          <a:xfrm>
            <a:off x="395280" y="10497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118" name="PlaceHolder 5"/>
          <p:cNvSpPr>
            <a:spLocks noGrp="1"/>
          </p:cNvSpPr>
          <p:nvPr>
            <p:ph/>
          </p:nvPr>
        </p:nvSpPr>
        <p:spPr>
          <a:xfrm>
            <a:off x="4675680" y="10497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120" name="PlaceHolder 2"/>
          <p:cNvSpPr>
            <a:spLocks noGrp="1"/>
          </p:cNvSpPr>
          <p:nvPr>
            <p:ph/>
          </p:nvPr>
        </p:nvSpPr>
        <p:spPr>
          <a:xfrm>
            <a:off x="395280" y="372960"/>
            <a:ext cx="2689560" cy="617760"/>
          </a:xfrm>
          <a:prstGeom prst="rect">
            <a:avLst/>
          </a:prstGeom>
          <a:noFill/>
          <a:ln w="0">
            <a:noFill/>
          </a:ln>
        </p:spPr>
        <p:txBody>
          <a:bodyPr lIns="0" rIns="0" tIns="0" bIns="0" anchor="t">
            <a:normAutofit fontScale="86000"/>
          </a:bodyPr>
          <a:p>
            <a:endParaRPr b="0" lang="en-US" sz="2800" spc="-1" strike="noStrike">
              <a:solidFill>
                <a:srgbClr val="000000"/>
              </a:solidFill>
              <a:latin typeface="Trebuchet MS"/>
            </a:endParaRPr>
          </a:p>
        </p:txBody>
      </p:sp>
      <p:sp>
        <p:nvSpPr>
          <p:cNvPr id="121" name="PlaceHolder 3"/>
          <p:cNvSpPr>
            <a:spLocks noGrp="1"/>
          </p:cNvSpPr>
          <p:nvPr>
            <p:ph/>
          </p:nvPr>
        </p:nvSpPr>
        <p:spPr>
          <a:xfrm>
            <a:off x="3219840" y="372960"/>
            <a:ext cx="2689560" cy="617760"/>
          </a:xfrm>
          <a:prstGeom prst="rect">
            <a:avLst/>
          </a:prstGeom>
          <a:noFill/>
          <a:ln w="0">
            <a:noFill/>
          </a:ln>
        </p:spPr>
        <p:txBody>
          <a:bodyPr lIns="0" rIns="0" tIns="0" bIns="0" anchor="t">
            <a:normAutofit fontScale="86000"/>
          </a:bodyPr>
          <a:p>
            <a:endParaRPr b="0" lang="en-US" sz="2800" spc="-1" strike="noStrike">
              <a:solidFill>
                <a:srgbClr val="000000"/>
              </a:solidFill>
              <a:latin typeface="Trebuchet MS"/>
            </a:endParaRPr>
          </a:p>
        </p:txBody>
      </p:sp>
      <p:sp>
        <p:nvSpPr>
          <p:cNvPr id="122" name="PlaceHolder 4"/>
          <p:cNvSpPr>
            <a:spLocks noGrp="1"/>
          </p:cNvSpPr>
          <p:nvPr>
            <p:ph/>
          </p:nvPr>
        </p:nvSpPr>
        <p:spPr>
          <a:xfrm>
            <a:off x="6044040" y="372960"/>
            <a:ext cx="2689560" cy="617760"/>
          </a:xfrm>
          <a:prstGeom prst="rect">
            <a:avLst/>
          </a:prstGeom>
          <a:noFill/>
          <a:ln w="0">
            <a:noFill/>
          </a:ln>
        </p:spPr>
        <p:txBody>
          <a:bodyPr lIns="0" rIns="0" tIns="0" bIns="0" anchor="t">
            <a:normAutofit fontScale="86000"/>
          </a:bodyPr>
          <a:p>
            <a:endParaRPr b="0" lang="en-US" sz="2800" spc="-1" strike="noStrike">
              <a:solidFill>
                <a:srgbClr val="000000"/>
              </a:solidFill>
              <a:latin typeface="Trebuchet MS"/>
            </a:endParaRPr>
          </a:p>
        </p:txBody>
      </p:sp>
      <p:sp>
        <p:nvSpPr>
          <p:cNvPr id="123" name="PlaceHolder 5"/>
          <p:cNvSpPr>
            <a:spLocks noGrp="1"/>
          </p:cNvSpPr>
          <p:nvPr>
            <p:ph/>
          </p:nvPr>
        </p:nvSpPr>
        <p:spPr>
          <a:xfrm>
            <a:off x="395280" y="1049760"/>
            <a:ext cx="2689560" cy="617760"/>
          </a:xfrm>
          <a:prstGeom prst="rect">
            <a:avLst/>
          </a:prstGeom>
          <a:noFill/>
          <a:ln w="0">
            <a:noFill/>
          </a:ln>
        </p:spPr>
        <p:txBody>
          <a:bodyPr lIns="0" rIns="0" tIns="0" bIns="0" anchor="t">
            <a:normAutofit fontScale="86000"/>
          </a:bodyPr>
          <a:p>
            <a:endParaRPr b="0" lang="en-US" sz="2800" spc="-1" strike="noStrike">
              <a:solidFill>
                <a:srgbClr val="000000"/>
              </a:solidFill>
              <a:latin typeface="Trebuchet MS"/>
            </a:endParaRPr>
          </a:p>
        </p:txBody>
      </p:sp>
      <p:sp>
        <p:nvSpPr>
          <p:cNvPr id="124" name="PlaceHolder 6"/>
          <p:cNvSpPr>
            <a:spLocks noGrp="1"/>
          </p:cNvSpPr>
          <p:nvPr>
            <p:ph/>
          </p:nvPr>
        </p:nvSpPr>
        <p:spPr>
          <a:xfrm>
            <a:off x="3219840" y="1049760"/>
            <a:ext cx="2689560" cy="617760"/>
          </a:xfrm>
          <a:prstGeom prst="rect">
            <a:avLst/>
          </a:prstGeom>
          <a:noFill/>
          <a:ln w="0">
            <a:noFill/>
          </a:ln>
        </p:spPr>
        <p:txBody>
          <a:bodyPr lIns="0" rIns="0" tIns="0" bIns="0" anchor="t">
            <a:normAutofit fontScale="86000"/>
          </a:bodyPr>
          <a:p>
            <a:endParaRPr b="0" lang="en-US" sz="2800" spc="-1" strike="noStrike">
              <a:solidFill>
                <a:srgbClr val="000000"/>
              </a:solidFill>
              <a:latin typeface="Trebuchet MS"/>
            </a:endParaRPr>
          </a:p>
        </p:txBody>
      </p:sp>
      <p:sp>
        <p:nvSpPr>
          <p:cNvPr id="125" name="PlaceHolder 7"/>
          <p:cNvSpPr>
            <a:spLocks noGrp="1"/>
          </p:cNvSpPr>
          <p:nvPr>
            <p:ph/>
          </p:nvPr>
        </p:nvSpPr>
        <p:spPr>
          <a:xfrm>
            <a:off x="6044040" y="1049760"/>
            <a:ext cx="2689560" cy="617760"/>
          </a:xfrm>
          <a:prstGeom prst="rect">
            <a:avLst/>
          </a:prstGeom>
          <a:noFill/>
          <a:ln w="0">
            <a:noFill/>
          </a:ln>
        </p:spPr>
        <p:txBody>
          <a:bodyPr lIns="0" rIns="0" tIns="0" bIns="0" anchor="t">
            <a:normAutofit fontScale="86000"/>
          </a:bodyPr>
          <a:p>
            <a:endParaRPr b="0" lang="en-US" sz="2800" spc="-1" strike="noStrike">
              <a:solidFill>
                <a:srgbClr val="00000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8" name="PlaceHolder 2"/>
          <p:cNvSpPr>
            <a:spLocks noGrp="1"/>
          </p:cNvSpPr>
          <p:nvPr>
            <p:ph/>
          </p:nvPr>
        </p:nvSpPr>
        <p:spPr>
          <a:xfrm>
            <a:off x="395280" y="372960"/>
            <a:ext cx="4076280" cy="129564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9" name="PlaceHolder 3"/>
          <p:cNvSpPr>
            <a:spLocks noGrp="1"/>
          </p:cNvSpPr>
          <p:nvPr>
            <p:ph/>
          </p:nvPr>
        </p:nvSpPr>
        <p:spPr>
          <a:xfrm>
            <a:off x="4675680" y="372960"/>
            <a:ext cx="4076280" cy="129564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27880"/>
            <a:ext cx="8229240" cy="442332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13" name="PlaceHolder 2"/>
          <p:cNvSpPr>
            <a:spLocks noGrp="1"/>
          </p:cNvSpPr>
          <p:nvPr>
            <p:ph/>
          </p:nvPr>
        </p:nvSpPr>
        <p:spPr>
          <a:xfrm>
            <a:off x="395280" y="3729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14" name="PlaceHolder 3"/>
          <p:cNvSpPr>
            <a:spLocks noGrp="1"/>
          </p:cNvSpPr>
          <p:nvPr>
            <p:ph/>
          </p:nvPr>
        </p:nvSpPr>
        <p:spPr>
          <a:xfrm>
            <a:off x="4675680" y="372960"/>
            <a:ext cx="4076280" cy="129564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15" name="PlaceHolder 4"/>
          <p:cNvSpPr>
            <a:spLocks noGrp="1"/>
          </p:cNvSpPr>
          <p:nvPr>
            <p:ph/>
          </p:nvPr>
        </p:nvSpPr>
        <p:spPr>
          <a:xfrm>
            <a:off x="395280" y="10497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17" name="PlaceHolder 2"/>
          <p:cNvSpPr>
            <a:spLocks noGrp="1"/>
          </p:cNvSpPr>
          <p:nvPr>
            <p:ph/>
          </p:nvPr>
        </p:nvSpPr>
        <p:spPr>
          <a:xfrm>
            <a:off x="395280" y="372960"/>
            <a:ext cx="4076280" cy="129564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18" name="PlaceHolder 3"/>
          <p:cNvSpPr>
            <a:spLocks noGrp="1"/>
          </p:cNvSpPr>
          <p:nvPr>
            <p:ph/>
          </p:nvPr>
        </p:nvSpPr>
        <p:spPr>
          <a:xfrm>
            <a:off x="4675680" y="3729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19" name="PlaceHolder 4"/>
          <p:cNvSpPr>
            <a:spLocks noGrp="1"/>
          </p:cNvSpPr>
          <p:nvPr>
            <p:ph/>
          </p:nvPr>
        </p:nvSpPr>
        <p:spPr>
          <a:xfrm>
            <a:off x="4675680" y="10497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27880"/>
            <a:ext cx="8229240" cy="954000"/>
          </a:xfrm>
          <a:prstGeom prst="rect">
            <a:avLst/>
          </a:prstGeom>
          <a:noFill/>
          <a:ln w="0">
            <a:noFill/>
          </a:ln>
        </p:spPr>
        <p:txBody>
          <a:bodyPr lIns="0" rIns="0" tIns="0" bIns="0" anchor="ctr">
            <a:noAutofit/>
          </a:bodyPr>
          <a:p>
            <a:endParaRPr b="0" lang="en-US" sz="1410" spc="-1" strike="noStrike">
              <a:solidFill>
                <a:srgbClr val="000000"/>
              </a:solidFill>
              <a:latin typeface="Calibri"/>
            </a:endParaRPr>
          </a:p>
        </p:txBody>
      </p:sp>
      <p:sp>
        <p:nvSpPr>
          <p:cNvPr id="21" name="PlaceHolder 2"/>
          <p:cNvSpPr>
            <a:spLocks noGrp="1"/>
          </p:cNvSpPr>
          <p:nvPr>
            <p:ph/>
          </p:nvPr>
        </p:nvSpPr>
        <p:spPr>
          <a:xfrm>
            <a:off x="395280" y="3729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22" name="PlaceHolder 3"/>
          <p:cNvSpPr>
            <a:spLocks noGrp="1"/>
          </p:cNvSpPr>
          <p:nvPr>
            <p:ph/>
          </p:nvPr>
        </p:nvSpPr>
        <p:spPr>
          <a:xfrm>
            <a:off x="4675680" y="372960"/>
            <a:ext cx="40762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
        <p:nvSpPr>
          <p:cNvPr id="23" name="PlaceHolder 4"/>
          <p:cNvSpPr>
            <a:spLocks noGrp="1"/>
          </p:cNvSpPr>
          <p:nvPr>
            <p:ph/>
          </p:nvPr>
        </p:nvSpPr>
        <p:spPr>
          <a:xfrm>
            <a:off x="395280" y="1049760"/>
            <a:ext cx="8353080" cy="617760"/>
          </a:xfrm>
          <a:prstGeom prst="rect">
            <a:avLst/>
          </a:prstGeom>
          <a:noFill/>
          <a:ln w="0">
            <a:noFill/>
          </a:ln>
        </p:spPr>
        <p:txBody>
          <a:bodyPr lIns="0" rIns="0" tIns="0" bIns="0" anchor="t">
            <a:normAutofit/>
          </a:bodyPr>
          <a:p>
            <a:endParaRPr b="0" lang="en-US" sz="2800" spc="-1" strike="noStrike">
              <a:solidFill>
                <a:srgbClr val="00000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95280" y="384480"/>
            <a:ext cx="8353080" cy="1079640"/>
          </a:xfrm>
          <a:prstGeom prst="rect">
            <a:avLst/>
          </a:prstGeom>
          <a:noFill/>
          <a:ln w="0">
            <a:noFill/>
          </a:ln>
        </p:spPr>
        <p:txBody>
          <a:bodyPr anchor="t">
            <a:normAutofit/>
          </a:bodyPr>
          <a:p>
            <a:pPr algn="r">
              <a:lnSpc>
                <a:spcPct val="90000"/>
              </a:lnSpc>
              <a:buNone/>
            </a:pPr>
            <a:r>
              <a:rPr b="0" lang="en-US" sz="3600" spc="-1" strike="noStrike">
                <a:solidFill>
                  <a:srgbClr val="000000"/>
                </a:solidFill>
                <a:latin typeface="Trebuchet MS"/>
              </a:rPr>
              <a:t>Click to edit Master title style</a:t>
            </a:r>
            <a:endParaRPr b="0" lang="en-US" sz="3600" spc="-1" strike="noStrike">
              <a:solidFill>
                <a:srgbClr val="000000"/>
              </a:solidFill>
              <a:latin typeface="Calibri"/>
            </a:endParaRPr>
          </a:p>
        </p:txBody>
      </p:sp>
      <p:sp>
        <p:nvSpPr>
          <p:cNvPr id="1" name="PlaceHolder 2"/>
          <p:cNvSpPr>
            <a:spLocks noGrp="1"/>
          </p:cNvSpPr>
          <p:nvPr>
            <p:ph type="body"/>
          </p:nvPr>
        </p:nvSpPr>
        <p:spPr>
          <a:xfrm>
            <a:off x="395280" y="2028960"/>
            <a:ext cx="8353080" cy="3312720"/>
          </a:xfrm>
          <a:prstGeom prst="rect">
            <a:avLst/>
          </a:prstGeom>
          <a:noFill/>
          <a:ln w="0">
            <a:noFill/>
          </a:ln>
        </p:spPr>
        <p:txBody>
          <a:bodyPr anchor="t">
            <a:normAutofit/>
          </a:bodyPr>
          <a:p>
            <a:pPr>
              <a:lnSpc>
                <a:spcPct val="100000"/>
              </a:lnSpc>
              <a:spcBef>
                <a:spcPts val="751"/>
              </a:spcBef>
              <a:buNone/>
              <a:tabLst>
                <a:tab algn="l" pos="0"/>
              </a:tabLst>
            </a:pPr>
            <a:r>
              <a:rPr b="0" lang="en-US" sz="2800" spc="-1" strike="noStrike">
                <a:solidFill>
                  <a:srgbClr val="000000"/>
                </a:solidFill>
                <a:latin typeface="Trebuchet MS"/>
              </a:rPr>
              <a:t>Click to edit Master text styles</a:t>
            </a:r>
            <a:endParaRPr b="0" lang="en-US" sz="2800" spc="-1" strike="noStrike">
              <a:solidFill>
                <a:srgbClr val="000000"/>
              </a:solidFill>
              <a:latin typeface="Trebuchet MS"/>
            </a:endParaRPr>
          </a:p>
        </p:txBody>
      </p:sp>
      <p:pic>
        <p:nvPicPr>
          <p:cNvPr id="2" name="Picture 7" descr=""/>
          <p:cNvPicPr/>
          <p:nvPr/>
        </p:nvPicPr>
        <p:blipFill>
          <a:blip r:embed="rId2"/>
          <a:srcRect l="0" t="17836" r="0" b="17836"/>
          <a:stretch/>
        </p:blipFill>
        <p:spPr>
          <a:xfrm>
            <a:off x="0" y="948960"/>
            <a:ext cx="3072240" cy="10796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6" descr=""/>
          <p:cNvPicPr/>
          <p:nvPr/>
        </p:nvPicPr>
        <p:blipFill>
          <a:blip r:embed="rId2"/>
          <a:srcRect l="0" t="17837" r="0" b="17837"/>
          <a:stretch/>
        </p:blipFill>
        <p:spPr>
          <a:xfrm>
            <a:off x="-6840" y="2489400"/>
            <a:ext cx="9150480" cy="3216240"/>
          </a:xfrm>
          <a:prstGeom prst="rect">
            <a:avLst/>
          </a:prstGeom>
          <a:ln w="0">
            <a:noFill/>
          </a:ln>
        </p:spPr>
      </p:pic>
      <p:pic>
        <p:nvPicPr>
          <p:cNvPr id="40" name="Picture 7" descr=""/>
          <p:cNvPicPr/>
          <p:nvPr/>
        </p:nvPicPr>
        <p:blipFill>
          <a:blip r:embed="rId3"/>
          <a:stretch/>
        </p:blipFill>
        <p:spPr>
          <a:xfrm>
            <a:off x="5374080" y="4679640"/>
            <a:ext cx="1492920" cy="755640"/>
          </a:xfrm>
          <a:prstGeom prst="rect">
            <a:avLst/>
          </a:prstGeom>
          <a:ln w="0">
            <a:noFill/>
          </a:ln>
        </p:spPr>
      </p:pic>
      <p:pic>
        <p:nvPicPr>
          <p:cNvPr id="41" name="Picture 8" descr=""/>
          <p:cNvPicPr/>
          <p:nvPr/>
        </p:nvPicPr>
        <p:blipFill>
          <a:blip r:embed="rId4"/>
          <a:stretch/>
        </p:blipFill>
        <p:spPr>
          <a:xfrm>
            <a:off x="7003440" y="4621680"/>
            <a:ext cx="817560" cy="719640"/>
          </a:xfrm>
          <a:prstGeom prst="rect">
            <a:avLst/>
          </a:prstGeom>
          <a:ln w="0">
            <a:noFill/>
          </a:ln>
        </p:spPr>
      </p:pic>
      <p:pic>
        <p:nvPicPr>
          <p:cNvPr id="42" name="Picture 9" descr=""/>
          <p:cNvPicPr/>
          <p:nvPr/>
        </p:nvPicPr>
        <p:blipFill>
          <a:blip r:embed="rId5"/>
          <a:stretch/>
        </p:blipFill>
        <p:spPr>
          <a:xfrm>
            <a:off x="8028720" y="4621680"/>
            <a:ext cx="719640" cy="719640"/>
          </a:xfrm>
          <a:prstGeom prst="rect">
            <a:avLst/>
          </a:prstGeom>
          <a:ln w="0">
            <a:noFill/>
          </a:ln>
        </p:spPr>
      </p:pic>
      <p:sp>
        <p:nvSpPr>
          <p:cNvPr id="43" name="PlaceHolder 1"/>
          <p:cNvSpPr>
            <a:spLocks noGrp="1"/>
          </p:cNvSpPr>
          <p:nvPr>
            <p:ph type="body"/>
          </p:nvPr>
        </p:nvSpPr>
        <p:spPr>
          <a:xfrm>
            <a:off x="3743280" y="2037600"/>
            <a:ext cx="5004360" cy="936360"/>
          </a:xfrm>
          <a:prstGeom prst="rect">
            <a:avLst/>
          </a:prstGeom>
          <a:noFill/>
          <a:ln w="0">
            <a:noFill/>
          </a:ln>
        </p:spPr>
        <p:txBody>
          <a:bodyPr anchor="t">
            <a:normAutofit fontScale="98000"/>
          </a:bodyPr>
          <a:p>
            <a:pPr algn="r">
              <a:lnSpc>
                <a:spcPct val="90000"/>
              </a:lnSpc>
              <a:spcBef>
                <a:spcPts val="751"/>
              </a:spcBef>
              <a:buNone/>
              <a:tabLst>
                <a:tab algn="l" pos="0"/>
              </a:tabLst>
            </a:pPr>
            <a:r>
              <a:rPr b="0" lang="en-GB" sz="2800" spc="-1" strike="noStrike">
                <a:solidFill>
                  <a:srgbClr val="000000"/>
                </a:solidFill>
                <a:latin typeface="Trebuchet MS"/>
              </a:rPr>
              <a:t>Your name(s)</a:t>
            </a:r>
            <a:endParaRPr b="0" lang="en-US" sz="2800" spc="-1" strike="noStrike">
              <a:solidFill>
                <a:srgbClr val="000000"/>
              </a:solidFill>
              <a:latin typeface="Trebuchet MS"/>
            </a:endParaRPr>
          </a:p>
          <a:p>
            <a:pPr algn="r">
              <a:lnSpc>
                <a:spcPct val="90000"/>
              </a:lnSpc>
              <a:spcBef>
                <a:spcPts val="751"/>
              </a:spcBef>
              <a:buNone/>
              <a:tabLst>
                <a:tab algn="l" pos="0"/>
              </a:tabLst>
            </a:pPr>
            <a:r>
              <a:rPr b="0" lang="en-GB" sz="2800" spc="-1" strike="noStrike">
                <a:solidFill>
                  <a:srgbClr val="000000"/>
                </a:solidFill>
                <a:latin typeface="Trebuchet MS"/>
              </a:rPr>
              <a:t>your.email@it.ox.ac.uk</a:t>
            </a:r>
            <a:endParaRPr b="0" lang="en-US" sz="2800" spc="-1" strike="noStrike">
              <a:solidFill>
                <a:srgbClr val="000000"/>
              </a:solidFill>
              <a:latin typeface="Trebuchet MS"/>
            </a:endParaRPr>
          </a:p>
        </p:txBody>
      </p:sp>
      <p:sp>
        <p:nvSpPr>
          <p:cNvPr id="44" name="PlaceHolder 2"/>
          <p:cNvSpPr>
            <a:spLocks noGrp="1"/>
          </p:cNvSpPr>
          <p:nvPr>
            <p:ph type="body"/>
          </p:nvPr>
        </p:nvSpPr>
        <p:spPr>
          <a:xfrm>
            <a:off x="7759080" y="382680"/>
            <a:ext cx="971640" cy="1294920"/>
          </a:xfrm>
          <a:prstGeom prst="rect">
            <a:avLst/>
          </a:prstGeom>
          <a:noFill/>
          <a:ln w="0">
            <a:solidFill>
              <a:srgbClr val="000000"/>
            </a:solidFill>
          </a:ln>
        </p:spPr>
        <p:txBody>
          <a:bodyPr lIns="90000" rIns="90000" tIns="45000" bIns="45000" anchor="t">
            <a:normAutofit/>
          </a:bodyPr>
          <a:p>
            <a:pPr>
              <a:lnSpc>
                <a:spcPct val="100000"/>
              </a:lnSpc>
              <a:buNone/>
              <a:tabLst>
                <a:tab algn="l" pos="0"/>
              </a:tabLst>
            </a:pPr>
            <a:r>
              <a:rPr b="0" lang="en-GB" sz="1200" spc="-1" strike="noStrike">
                <a:solidFill>
                  <a:srgbClr val="000000"/>
                </a:solidFill>
                <a:latin typeface="Calibri"/>
              </a:rPr>
              <a:t>Your picture</a:t>
            </a:r>
            <a:endParaRPr b="0" lang="en-US" sz="1200" spc="-1" strike="noStrike">
              <a:solidFill>
                <a:srgbClr val="000000"/>
              </a:solidFill>
              <a:latin typeface="Trebuchet MS"/>
            </a:endParaRPr>
          </a:p>
        </p:txBody>
      </p:sp>
      <p:sp>
        <p:nvSpPr>
          <p:cNvPr id="45" name="PlaceHolder 3"/>
          <p:cNvSpPr>
            <a:spLocks noGrp="1"/>
          </p:cNvSpPr>
          <p:nvPr>
            <p:ph type="body"/>
          </p:nvPr>
        </p:nvSpPr>
        <p:spPr>
          <a:xfrm>
            <a:off x="6570360" y="372960"/>
            <a:ext cx="971640" cy="1294920"/>
          </a:xfrm>
          <a:prstGeom prst="rect">
            <a:avLst/>
          </a:prstGeom>
          <a:noFill/>
          <a:ln w="0">
            <a:solidFill>
              <a:srgbClr val="000000"/>
            </a:solidFill>
          </a:ln>
        </p:spPr>
        <p:txBody>
          <a:bodyPr lIns="90000" rIns="90000" tIns="45000" bIns="45000" anchor="t">
            <a:normAutofit/>
          </a:bodyPr>
          <a:p>
            <a:pPr>
              <a:lnSpc>
                <a:spcPct val="100000"/>
              </a:lnSpc>
              <a:buNone/>
              <a:tabLst>
                <a:tab algn="l" pos="0"/>
              </a:tabLst>
            </a:pPr>
            <a:r>
              <a:rPr b="0" lang="en-GB" sz="1200" spc="-1" strike="noStrike">
                <a:solidFill>
                  <a:srgbClr val="000000"/>
                </a:solidFill>
                <a:latin typeface="Calibri"/>
              </a:rPr>
              <a:t>Your picture</a:t>
            </a:r>
            <a:endParaRPr b="0" lang="en-US" sz="1200" spc="-1" strike="noStrike">
              <a:solidFill>
                <a:srgbClr val="000000"/>
              </a:solidFill>
              <a:latin typeface="Trebuchet MS"/>
            </a:endParaRPr>
          </a:p>
        </p:txBody>
      </p:sp>
      <p:sp>
        <p:nvSpPr>
          <p:cNvPr id="46" name="PlaceHolder 4"/>
          <p:cNvSpPr>
            <a:spLocks noGrp="1"/>
          </p:cNvSpPr>
          <p:nvPr>
            <p:ph type="body"/>
          </p:nvPr>
        </p:nvSpPr>
        <p:spPr>
          <a:xfrm>
            <a:off x="395280" y="372960"/>
            <a:ext cx="5958360" cy="1294920"/>
          </a:xfrm>
          <a:prstGeom prst="rect">
            <a:avLst/>
          </a:prstGeom>
          <a:noFill/>
          <a:ln w="0">
            <a:noFill/>
          </a:ln>
        </p:spPr>
        <p:txBody>
          <a:bodyPr anchor="t">
            <a:normAutofit/>
          </a:bodyPr>
          <a:p>
            <a:pPr>
              <a:lnSpc>
                <a:spcPct val="100000"/>
              </a:lnSpc>
              <a:spcBef>
                <a:spcPts val="751"/>
              </a:spcBef>
              <a:buNone/>
              <a:tabLst>
                <a:tab algn="l" pos="0"/>
              </a:tabLst>
            </a:pPr>
            <a:r>
              <a:rPr b="0" lang="en-GB" sz="3600" spc="-1" strike="noStrike">
                <a:solidFill>
                  <a:srgbClr val="000000"/>
                </a:solidFill>
                <a:latin typeface="Trebuchet MS"/>
              </a:rPr>
              <a:t>Course title</a:t>
            </a:r>
            <a:br>
              <a:rPr sz="3600"/>
            </a:br>
            <a:r>
              <a:rPr b="0" lang="en-GB" sz="3600" spc="-1" strike="noStrike">
                <a:solidFill>
                  <a:srgbClr val="000000"/>
                </a:solidFill>
                <a:latin typeface="Trebuchet MS"/>
              </a:rPr>
              <a:t>second line</a:t>
            </a:r>
            <a:endParaRPr b="0" lang="en-US" sz="3600" spc="-1" strike="noStrike">
              <a:solidFill>
                <a:srgbClr val="000000"/>
              </a:solidFill>
              <a:latin typeface="Trebuchet MS"/>
            </a:endParaRPr>
          </a:p>
        </p:txBody>
      </p:sp>
      <p:sp>
        <p:nvSpPr>
          <p:cNvPr id="47" name="PlaceHolder 5"/>
          <p:cNvSpPr>
            <a:spLocks noGrp="1"/>
          </p:cNvSpPr>
          <p:nvPr>
            <p:ph type="title"/>
          </p:nvPr>
        </p:nvSpPr>
        <p:spPr>
          <a:xfrm>
            <a:off x="457200" y="227880"/>
            <a:ext cx="8229240" cy="954000"/>
          </a:xfrm>
          <a:prstGeom prst="rect">
            <a:avLst/>
          </a:prstGeom>
          <a:noFill/>
          <a:ln w="0">
            <a:noFill/>
          </a:ln>
        </p:spPr>
        <p:txBody>
          <a:bodyPr lIns="0" rIns="0" tIns="0" bIns="0" anchor="ctr">
            <a:noAutofit/>
          </a:bodyPr>
          <a:p>
            <a:r>
              <a:rPr b="0" lang="en-US" sz="1410" spc="-1" strike="noStrike">
                <a:solidFill>
                  <a:srgbClr val="000000"/>
                </a:solidFill>
                <a:latin typeface="Calibri"/>
              </a:rPr>
              <a:t>Click to edit the title text format</a:t>
            </a:r>
            <a:endParaRPr b="0" lang="en-US" sz="141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4" name="Picture 18" descr=""/>
          <p:cNvPicPr/>
          <p:nvPr/>
        </p:nvPicPr>
        <p:blipFill>
          <a:blip r:embed="rId2"/>
          <a:srcRect l="0" t="17837" r="0" b="17837"/>
          <a:stretch/>
        </p:blipFill>
        <p:spPr>
          <a:xfrm>
            <a:off x="-6840" y="2489400"/>
            <a:ext cx="9150480" cy="3216240"/>
          </a:xfrm>
          <a:prstGeom prst="rect">
            <a:avLst/>
          </a:prstGeom>
          <a:ln w="0">
            <a:noFill/>
          </a:ln>
        </p:spPr>
      </p:pic>
      <p:sp>
        <p:nvSpPr>
          <p:cNvPr id="85" name="PlaceHolder 1"/>
          <p:cNvSpPr>
            <a:spLocks noGrp="1"/>
          </p:cNvSpPr>
          <p:nvPr>
            <p:ph type="body"/>
          </p:nvPr>
        </p:nvSpPr>
        <p:spPr>
          <a:xfrm>
            <a:off x="395280" y="372960"/>
            <a:ext cx="8353080" cy="1295640"/>
          </a:xfrm>
          <a:prstGeom prst="rect">
            <a:avLst/>
          </a:prstGeom>
          <a:noFill/>
          <a:ln w="0">
            <a:noFill/>
          </a:ln>
        </p:spPr>
        <p:txBody>
          <a:bodyPr anchor="t">
            <a:normAutofit fontScale="91000"/>
          </a:bodyPr>
          <a:p>
            <a:pPr>
              <a:lnSpc>
                <a:spcPct val="100000"/>
              </a:lnSpc>
              <a:spcBef>
                <a:spcPts val="751"/>
              </a:spcBef>
              <a:buNone/>
              <a:tabLst>
                <a:tab algn="l" pos="0"/>
              </a:tabLst>
            </a:pPr>
            <a:r>
              <a:rPr b="0" lang="en-GB" sz="4000" spc="-1" strike="noStrike">
                <a:solidFill>
                  <a:srgbClr val="000000"/>
                </a:solidFill>
                <a:latin typeface="Trebuchet MS"/>
              </a:rPr>
              <a:t>Section title</a:t>
            </a:r>
            <a:endParaRPr b="0" lang="en-US" sz="4000" spc="-1" strike="noStrike">
              <a:solidFill>
                <a:srgbClr val="000000"/>
              </a:solidFill>
              <a:latin typeface="Trebuchet MS"/>
            </a:endParaRPr>
          </a:p>
          <a:p>
            <a:pPr>
              <a:lnSpc>
                <a:spcPct val="100000"/>
              </a:lnSpc>
              <a:spcBef>
                <a:spcPts val="751"/>
              </a:spcBef>
              <a:buNone/>
              <a:tabLst>
                <a:tab algn="l" pos="0"/>
              </a:tabLst>
            </a:pPr>
            <a:r>
              <a:rPr b="0" lang="en-GB" sz="4000" spc="-1" strike="noStrike">
                <a:solidFill>
                  <a:srgbClr val="000000"/>
                </a:solidFill>
                <a:latin typeface="Trebuchet MS"/>
              </a:rPr>
              <a:t>Second line</a:t>
            </a:r>
            <a:endParaRPr b="0" lang="en-US" sz="4000" spc="-1" strike="noStrike">
              <a:solidFill>
                <a:srgbClr val="000000"/>
              </a:solidFill>
              <a:latin typeface="Trebuchet MS"/>
            </a:endParaRPr>
          </a:p>
        </p:txBody>
      </p:sp>
      <p:pic>
        <p:nvPicPr>
          <p:cNvPr id="86" name="Picture 19" descr=""/>
          <p:cNvPicPr/>
          <p:nvPr/>
        </p:nvPicPr>
        <p:blipFill>
          <a:blip r:embed="rId3"/>
          <a:stretch/>
        </p:blipFill>
        <p:spPr>
          <a:xfrm>
            <a:off x="5374080" y="4679640"/>
            <a:ext cx="1492920" cy="755640"/>
          </a:xfrm>
          <a:prstGeom prst="rect">
            <a:avLst/>
          </a:prstGeom>
          <a:ln w="0">
            <a:noFill/>
          </a:ln>
        </p:spPr>
      </p:pic>
      <p:pic>
        <p:nvPicPr>
          <p:cNvPr id="87" name="Picture 20" descr=""/>
          <p:cNvPicPr/>
          <p:nvPr/>
        </p:nvPicPr>
        <p:blipFill>
          <a:blip r:embed="rId4"/>
          <a:stretch/>
        </p:blipFill>
        <p:spPr>
          <a:xfrm>
            <a:off x="7003440" y="4621680"/>
            <a:ext cx="817560" cy="719640"/>
          </a:xfrm>
          <a:prstGeom prst="rect">
            <a:avLst/>
          </a:prstGeom>
          <a:ln w="0">
            <a:noFill/>
          </a:ln>
        </p:spPr>
      </p:pic>
      <p:pic>
        <p:nvPicPr>
          <p:cNvPr id="88" name="Picture 21" descr=""/>
          <p:cNvPicPr/>
          <p:nvPr/>
        </p:nvPicPr>
        <p:blipFill>
          <a:blip r:embed="rId5"/>
          <a:stretch/>
        </p:blipFill>
        <p:spPr>
          <a:xfrm>
            <a:off x="8028720" y="4621680"/>
            <a:ext cx="719640" cy="719640"/>
          </a:xfrm>
          <a:prstGeom prst="rect">
            <a:avLst/>
          </a:prstGeom>
          <a:ln w="0">
            <a:noFill/>
          </a:ln>
        </p:spPr>
      </p:pic>
      <p:sp>
        <p:nvSpPr>
          <p:cNvPr id="89" name="PlaceHolder 2"/>
          <p:cNvSpPr>
            <a:spLocks noGrp="1"/>
          </p:cNvSpPr>
          <p:nvPr>
            <p:ph type="title"/>
          </p:nvPr>
        </p:nvSpPr>
        <p:spPr>
          <a:xfrm>
            <a:off x="457200" y="227880"/>
            <a:ext cx="8229240" cy="954000"/>
          </a:xfrm>
          <a:prstGeom prst="rect">
            <a:avLst/>
          </a:prstGeom>
          <a:noFill/>
          <a:ln w="0">
            <a:noFill/>
          </a:ln>
        </p:spPr>
        <p:txBody>
          <a:bodyPr lIns="0" rIns="0" tIns="0" bIns="0" anchor="ctr">
            <a:noAutofit/>
          </a:bodyPr>
          <a:p>
            <a:r>
              <a:rPr b="0" lang="en-US" sz="1410" spc="-1" strike="noStrike">
                <a:solidFill>
                  <a:srgbClr val="000000"/>
                </a:solidFill>
                <a:latin typeface="Calibri"/>
              </a:rPr>
              <a:t>Click to edit the title text format</a:t>
            </a:r>
            <a:endParaRPr b="0" lang="en-US" sz="141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hyperlink" Target="https://swirlstats.com/" TargetMode="External"/><Relationship Id="rId2" Type="http://schemas.openxmlformats.org/officeDocument/2006/relationships/hyperlink" Target="https://skills.it.ox.ac.uk/whats-on#/course/DA027W" TargetMode="External"/><Relationship Id="rId3" Type="http://schemas.openxmlformats.org/officeDocument/2006/relationships/hyperlink" Target="https://www.medsci.ox.ac.uk/study/skillstraining/calendar/intro-to-r-for-biologists" TargetMode="External"/><Relationship Id="rId4" Type="http://schemas.openxmlformats.org/officeDocument/2006/relationships/hyperlink" Target="https://www.linkedin.com/learning/learning-r-2/r-for-data-science" TargetMode="External"/><Relationship Id="rId5" Type="http://schemas.openxmlformats.org/officeDocument/2006/relationships/hyperlink" Target="https://r4ds.had.co.nz/" TargetMode="External"/><Relationship Id="rId6"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hyperlink" Target="https://skills.it.ox.ac.uk/it-learning-portfolio" TargetMode="Externa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slideLayout" Target="../slideLayouts/slideLayout1.xml"/><Relationship Id="rId7"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jpeg"/><Relationship Id="rId3" Type="http://schemas.openxmlformats.org/officeDocument/2006/relationships/slideLayout" Target="../slideLayouts/slideLayout1.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Relationship Id="rId3" Type="http://schemas.openxmlformats.org/officeDocument/2006/relationships/notesSlide" Target="../notesSlides/notesSlide15.xml"/>
</Relationships>
</file>

<file path=ppt/slides/_rels/slide2.xml.rels><?xml version="1.0" encoding="UTF-8"?>
<Relationships xmlns="http://schemas.openxmlformats.org/package/2006/relationships"><Relationship Id="rId1" Type="http://schemas.openxmlformats.org/officeDocument/2006/relationships/hyperlink" Target="https://sraorao.netlify.app/"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r-graph-gallery.com/" TargetMode="External"/><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395280" y="384480"/>
            <a:ext cx="8353080" cy="1079640"/>
          </a:xfrm>
          <a:prstGeom prst="rect">
            <a:avLst/>
          </a:prstGeom>
          <a:noFill/>
          <a:ln w="0">
            <a:noFill/>
          </a:ln>
        </p:spPr>
        <p:txBody>
          <a:bodyPr anchor="t">
            <a:noAutofit/>
          </a:bodyPr>
          <a:p>
            <a:pPr algn="r">
              <a:lnSpc>
                <a:spcPct val="90000"/>
              </a:lnSpc>
              <a:buNone/>
            </a:pPr>
            <a:r>
              <a:rPr b="0" lang="en-GB" sz="3600" spc="-1" strike="noStrike">
                <a:solidFill>
                  <a:srgbClr val="000000"/>
                </a:solidFill>
                <a:latin typeface="Trebuchet MS"/>
              </a:rPr>
              <a:t>Welcome to the IT Learning Centre</a:t>
            </a:r>
            <a:endParaRPr b="0" lang="en-US" sz="3600" spc="-1" strike="noStrike">
              <a:solidFill>
                <a:srgbClr val="000000"/>
              </a:solidFill>
              <a:latin typeface="Calibri"/>
            </a:endParaRPr>
          </a:p>
        </p:txBody>
      </p:sp>
      <p:sp>
        <p:nvSpPr>
          <p:cNvPr id="133" name="PlaceHolder 2"/>
          <p:cNvSpPr>
            <a:spLocks noGrp="1"/>
          </p:cNvSpPr>
          <p:nvPr>
            <p:ph/>
          </p:nvPr>
        </p:nvSpPr>
        <p:spPr>
          <a:xfrm>
            <a:off x="395280" y="2857680"/>
            <a:ext cx="8353080" cy="2484000"/>
          </a:xfrm>
          <a:prstGeom prst="rect">
            <a:avLst/>
          </a:prstGeom>
          <a:noFill/>
          <a:ln w="0">
            <a:noFill/>
          </a:ln>
        </p:spPr>
        <p:txBody>
          <a:bodyPr anchor="t">
            <a:normAutofit/>
          </a:bodyPr>
          <a:p>
            <a:pPr>
              <a:lnSpc>
                <a:spcPct val="100000"/>
              </a:lnSpc>
              <a:spcBef>
                <a:spcPts val="751"/>
              </a:spcBef>
              <a:buNone/>
              <a:tabLst>
                <a:tab algn="l" pos="0"/>
              </a:tabLst>
            </a:pPr>
            <a:r>
              <a:rPr b="0" lang="en-GB" sz="2800" spc="-1" strike="noStrike">
                <a:solidFill>
                  <a:srgbClr val="000000"/>
                </a:solidFill>
                <a:latin typeface="Trebuchet MS"/>
              </a:rPr>
              <a:t>You are in the right place …</a:t>
            </a:r>
            <a:endParaRPr b="0" lang="en-US" sz="2800" spc="-1" strike="noStrike">
              <a:solidFill>
                <a:srgbClr val="000000"/>
              </a:solidFill>
              <a:latin typeface="Trebuchet MS"/>
            </a:endParaRPr>
          </a:p>
          <a:p>
            <a:pPr>
              <a:lnSpc>
                <a:spcPct val="100000"/>
              </a:lnSpc>
              <a:spcBef>
                <a:spcPts val="751"/>
              </a:spcBef>
              <a:buNone/>
              <a:tabLst>
                <a:tab algn="l" pos="0"/>
              </a:tabLst>
            </a:pPr>
            <a:endParaRPr b="0" lang="en-US" sz="2800" spc="-1" strike="noStrike">
              <a:solidFill>
                <a:srgbClr val="000000"/>
              </a:solidFill>
              <a:latin typeface="Trebuchet MS"/>
            </a:endParaRPr>
          </a:p>
          <a:p>
            <a:pPr algn="r">
              <a:lnSpc>
                <a:spcPct val="100000"/>
              </a:lnSpc>
              <a:spcBef>
                <a:spcPts val="751"/>
              </a:spcBef>
              <a:buNone/>
              <a:tabLst>
                <a:tab algn="l" pos="0"/>
              </a:tabLst>
            </a:pPr>
            <a:r>
              <a:rPr b="0" lang="en-GB" sz="2800" spc="-1" strike="noStrike">
                <a:solidFill>
                  <a:srgbClr val="000000"/>
                </a:solidFill>
                <a:latin typeface="Trebuchet MS"/>
              </a:rPr>
              <a:t>We’ll be starting soon</a:t>
            </a:r>
            <a:endParaRPr b="0" lang="en-US" sz="28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395280" y="384480"/>
            <a:ext cx="8353080" cy="1079640"/>
          </a:xfrm>
          <a:prstGeom prst="rect">
            <a:avLst/>
          </a:prstGeom>
          <a:noFill/>
          <a:ln w="0">
            <a:noFill/>
          </a:ln>
        </p:spPr>
        <p:txBody>
          <a:bodyPr anchor="t">
            <a:noAutofit/>
          </a:bodyPr>
          <a:p>
            <a:pPr algn="r">
              <a:lnSpc>
                <a:spcPct val="90000"/>
              </a:lnSpc>
              <a:buNone/>
            </a:pPr>
            <a:r>
              <a:rPr b="0" lang="en-GB" sz="3600" spc="-1" strike="noStrike">
                <a:solidFill>
                  <a:srgbClr val="000000"/>
                </a:solidFill>
                <a:latin typeface="Trebuchet MS"/>
              </a:rPr>
              <a:t>4-Data reporting</a:t>
            </a:r>
            <a:endParaRPr b="0" lang="en-US" sz="3600" spc="-1" strike="noStrike">
              <a:solidFill>
                <a:srgbClr val="000000"/>
              </a:solidFill>
              <a:latin typeface="Calibri"/>
            </a:endParaRPr>
          </a:p>
        </p:txBody>
      </p:sp>
      <p:sp>
        <p:nvSpPr>
          <p:cNvPr id="166" name="PlaceHolder 2"/>
          <p:cNvSpPr>
            <a:spLocks noGrp="1"/>
          </p:cNvSpPr>
          <p:nvPr>
            <p:ph/>
          </p:nvPr>
        </p:nvSpPr>
        <p:spPr>
          <a:xfrm>
            <a:off x="395280" y="2028960"/>
            <a:ext cx="8353080" cy="3312720"/>
          </a:xfrm>
          <a:prstGeom prst="rect">
            <a:avLst/>
          </a:prstGeom>
          <a:noFill/>
          <a:ln w="0">
            <a:noFill/>
          </a:ln>
        </p:spPr>
        <p:txBody>
          <a:bodyPr anchor="t">
            <a:normAutofit/>
          </a:bodyPr>
          <a:p>
            <a:pPr>
              <a:lnSpc>
                <a:spcPct val="100000"/>
              </a:lnSpc>
              <a:spcBef>
                <a:spcPts val="751"/>
              </a:spcBef>
              <a:buClr>
                <a:srgbClr val="000000"/>
              </a:buClr>
              <a:buFont typeface="Arial"/>
              <a:buChar char="•"/>
            </a:pPr>
            <a:r>
              <a:rPr b="0" lang="en-GB" sz="2800" spc="-1" strike="noStrike">
                <a:solidFill>
                  <a:srgbClr val="000000"/>
                </a:solidFill>
                <a:latin typeface="Trebuchet MS"/>
              </a:rPr>
              <a:t>On the fourth worksheet, we’ll:</a:t>
            </a:r>
            <a:endParaRPr b="0" lang="en-US" sz="2800" spc="-1" strike="noStrike">
              <a:solidFill>
                <a:srgbClr val="000000"/>
              </a:solidFill>
              <a:latin typeface="Trebuchet MS"/>
            </a:endParaRPr>
          </a:p>
          <a:p>
            <a:pPr lvl="1" marL="343080">
              <a:lnSpc>
                <a:spcPct val="100000"/>
              </a:lnSpc>
              <a:spcBef>
                <a:spcPts val="374"/>
              </a:spcBef>
              <a:buClr>
                <a:srgbClr val="000000"/>
              </a:buClr>
              <a:buFont typeface="Arial"/>
              <a:buChar char="•"/>
            </a:pPr>
            <a:r>
              <a:rPr b="0" lang="en-GB" sz="2000" spc="-1" strike="noStrike">
                <a:solidFill>
                  <a:srgbClr val="000000"/>
                </a:solidFill>
                <a:latin typeface="Trebuchet MS"/>
              </a:rPr>
              <a:t>Comment some pre-written code</a:t>
            </a:r>
            <a:endParaRPr b="0" lang="en-US" sz="2000" spc="-1" strike="noStrike">
              <a:solidFill>
                <a:srgbClr val="000000"/>
              </a:solidFill>
              <a:latin typeface="Trebuchet MS"/>
            </a:endParaRPr>
          </a:p>
          <a:p>
            <a:pPr lvl="1" marL="343080">
              <a:lnSpc>
                <a:spcPct val="100000"/>
              </a:lnSpc>
              <a:spcBef>
                <a:spcPts val="374"/>
              </a:spcBef>
              <a:buClr>
                <a:srgbClr val="000000"/>
              </a:buClr>
              <a:buFont typeface="Arial"/>
              <a:buChar char="•"/>
            </a:pPr>
            <a:r>
              <a:rPr b="0" lang="en-GB" sz="2000" spc="-1" strike="noStrike">
                <a:solidFill>
                  <a:srgbClr val="000000"/>
                </a:solidFill>
                <a:latin typeface="Trebuchet MS"/>
              </a:rPr>
              <a:t>(Optionally) Look at an R Markdown document</a:t>
            </a:r>
            <a:endParaRPr b="0" lang="en-US" sz="2000" spc="-1" strike="noStrike">
              <a:solidFill>
                <a:srgbClr val="000000"/>
              </a:solidFill>
              <a:latin typeface="Trebuchet MS"/>
            </a:endParaRPr>
          </a:p>
          <a:p>
            <a:endParaRPr b="0" lang="en-US" sz="20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395280" y="384480"/>
            <a:ext cx="8353080" cy="1079640"/>
          </a:xfrm>
          <a:prstGeom prst="rect">
            <a:avLst/>
          </a:prstGeom>
          <a:noFill/>
          <a:ln w="0">
            <a:noFill/>
          </a:ln>
        </p:spPr>
        <p:txBody>
          <a:bodyPr anchor="t">
            <a:noAutofit/>
          </a:bodyPr>
          <a:p>
            <a:pPr algn="r">
              <a:lnSpc>
                <a:spcPct val="90000"/>
              </a:lnSpc>
              <a:buNone/>
            </a:pPr>
            <a:r>
              <a:rPr b="0" lang="en-GB" sz="3600" spc="-1" strike="noStrike">
                <a:solidFill>
                  <a:srgbClr val="000000"/>
                </a:solidFill>
                <a:latin typeface="Trebuchet MS"/>
              </a:rPr>
              <a:t>5-Tidyverse</a:t>
            </a:r>
            <a:endParaRPr b="0" lang="en-US" sz="3600" spc="-1" strike="noStrike">
              <a:solidFill>
                <a:srgbClr val="000000"/>
              </a:solidFill>
              <a:latin typeface="Calibri"/>
            </a:endParaRPr>
          </a:p>
        </p:txBody>
      </p:sp>
      <p:sp>
        <p:nvSpPr>
          <p:cNvPr id="168" name="PlaceHolder 2"/>
          <p:cNvSpPr>
            <a:spLocks noGrp="1"/>
          </p:cNvSpPr>
          <p:nvPr>
            <p:ph/>
          </p:nvPr>
        </p:nvSpPr>
        <p:spPr>
          <a:xfrm>
            <a:off x="395280" y="2028960"/>
            <a:ext cx="8353080" cy="3312720"/>
          </a:xfrm>
          <a:prstGeom prst="rect">
            <a:avLst/>
          </a:prstGeom>
          <a:noFill/>
          <a:ln w="0">
            <a:noFill/>
          </a:ln>
        </p:spPr>
        <p:txBody>
          <a:bodyPr anchor="t">
            <a:normAutofit/>
          </a:bodyPr>
          <a:p>
            <a:pPr>
              <a:lnSpc>
                <a:spcPct val="100000"/>
              </a:lnSpc>
              <a:spcBef>
                <a:spcPts val="751"/>
              </a:spcBef>
              <a:buClr>
                <a:srgbClr val="000000"/>
              </a:buClr>
              <a:buFont typeface="Arial"/>
              <a:buChar char="•"/>
            </a:pPr>
            <a:r>
              <a:rPr b="0" lang="en-GB" sz="2800" spc="-1" strike="noStrike">
                <a:solidFill>
                  <a:srgbClr val="000000"/>
                </a:solidFill>
                <a:latin typeface="Trebuchet MS"/>
              </a:rPr>
              <a:t>On the fifth worksheet, we’ll:</a:t>
            </a:r>
            <a:endParaRPr b="0" lang="en-US" sz="2800" spc="-1" strike="noStrike">
              <a:solidFill>
                <a:srgbClr val="000000"/>
              </a:solidFill>
              <a:latin typeface="Trebuchet MS"/>
            </a:endParaRPr>
          </a:p>
          <a:p>
            <a:pPr lvl="1" marL="343080">
              <a:lnSpc>
                <a:spcPct val="100000"/>
              </a:lnSpc>
              <a:spcBef>
                <a:spcPts val="374"/>
              </a:spcBef>
              <a:buClr>
                <a:srgbClr val="000000"/>
              </a:buClr>
              <a:buFont typeface="Arial"/>
              <a:buChar char="•"/>
            </a:pPr>
            <a:r>
              <a:rPr b="0" lang="en-GB" sz="2000" spc="-1" strike="noStrike">
                <a:solidFill>
                  <a:srgbClr val="000000"/>
                </a:solidFill>
                <a:latin typeface="Trebuchet MS"/>
              </a:rPr>
              <a:t>Learn what packages are, and load one</a:t>
            </a:r>
            <a:endParaRPr b="0" lang="en-US" sz="2000" spc="-1" strike="noStrike">
              <a:solidFill>
                <a:srgbClr val="000000"/>
              </a:solidFill>
              <a:latin typeface="Trebuchet MS"/>
            </a:endParaRPr>
          </a:p>
          <a:p>
            <a:pPr lvl="1" marL="343080">
              <a:lnSpc>
                <a:spcPct val="100000"/>
              </a:lnSpc>
              <a:spcBef>
                <a:spcPts val="374"/>
              </a:spcBef>
              <a:buClr>
                <a:srgbClr val="000000"/>
              </a:buClr>
              <a:buFont typeface="Arial"/>
              <a:buChar char="•"/>
            </a:pPr>
            <a:r>
              <a:rPr b="0" lang="en-GB" sz="2000" spc="-1" strike="noStrike">
                <a:solidFill>
                  <a:srgbClr val="000000"/>
                </a:solidFill>
                <a:latin typeface="Trebuchet MS"/>
              </a:rPr>
              <a:t>Use pipes to chain up functions</a:t>
            </a:r>
            <a:endParaRPr b="0" lang="en-US" sz="2000" spc="-1" strike="noStrike">
              <a:solidFill>
                <a:srgbClr val="000000"/>
              </a:solidFill>
              <a:latin typeface="Trebuchet MS"/>
            </a:endParaRPr>
          </a:p>
          <a:p>
            <a:pPr lvl="1" marL="343080">
              <a:lnSpc>
                <a:spcPct val="100000"/>
              </a:lnSpc>
              <a:spcBef>
                <a:spcPts val="374"/>
              </a:spcBef>
              <a:buClr>
                <a:srgbClr val="000000"/>
              </a:buClr>
              <a:buFont typeface="Arial"/>
              <a:buChar char="•"/>
            </a:pPr>
            <a:r>
              <a:rPr b="0" lang="en-GB" sz="2000" spc="-1" strike="noStrike">
                <a:solidFill>
                  <a:srgbClr val="000000"/>
                </a:solidFill>
                <a:latin typeface="Trebuchet MS"/>
              </a:rPr>
              <a:t>Use tidyverse packages to manipulate data and make plots</a:t>
            </a:r>
            <a:endParaRPr b="0" lang="en-US" sz="2000" spc="-1" strike="noStrike">
              <a:solidFill>
                <a:srgbClr val="000000"/>
              </a:solidFill>
              <a:latin typeface="Trebuchet MS"/>
            </a:endParaRPr>
          </a:p>
          <a:p>
            <a:endParaRPr b="0" lang="en-US" sz="20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395280" y="384480"/>
            <a:ext cx="8353080" cy="1079640"/>
          </a:xfrm>
          <a:prstGeom prst="rect">
            <a:avLst/>
          </a:prstGeom>
          <a:noFill/>
          <a:ln w="0">
            <a:noFill/>
          </a:ln>
        </p:spPr>
        <p:txBody>
          <a:bodyPr anchor="t">
            <a:noAutofit/>
          </a:bodyPr>
          <a:p>
            <a:pPr algn="r">
              <a:lnSpc>
                <a:spcPct val="90000"/>
              </a:lnSpc>
              <a:buNone/>
            </a:pPr>
            <a:r>
              <a:rPr b="0" lang="en-GB" sz="3600" spc="-1" strike="noStrike">
                <a:solidFill>
                  <a:srgbClr val="000000"/>
                </a:solidFill>
                <a:latin typeface="Trebuchet MS"/>
              </a:rPr>
              <a:t>Continue to learn R...</a:t>
            </a:r>
            <a:endParaRPr b="0" lang="en-US" sz="3600" spc="-1" strike="noStrike">
              <a:solidFill>
                <a:srgbClr val="000000"/>
              </a:solidFill>
              <a:latin typeface="Calibri"/>
            </a:endParaRPr>
          </a:p>
        </p:txBody>
      </p:sp>
      <p:sp>
        <p:nvSpPr>
          <p:cNvPr id="170" name="PlaceHolder 2"/>
          <p:cNvSpPr>
            <a:spLocks noGrp="1"/>
          </p:cNvSpPr>
          <p:nvPr>
            <p:ph/>
          </p:nvPr>
        </p:nvSpPr>
        <p:spPr>
          <a:xfrm>
            <a:off x="395280" y="2028960"/>
            <a:ext cx="8353080" cy="3312720"/>
          </a:xfrm>
          <a:prstGeom prst="rect">
            <a:avLst/>
          </a:prstGeom>
          <a:noFill/>
          <a:ln w="0">
            <a:noFill/>
          </a:ln>
        </p:spPr>
        <p:txBody>
          <a:bodyPr anchor="t">
            <a:normAutofit fontScale="79000"/>
          </a:bodyPr>
          <a:p>
            <a:pPr marL="457200" indent="-457200">
              <a:spcBef>
                <a:spcPts val="374"/>
              </a:spcBef>
              <a:buClr>
                <a:srgbClr val="000000"/>
              </a:buClr>
              <a:buFont typeface="Arial"/>
              <a:buChar char="•"/>
            </a:pPr>
            <a:r>
              <a:rPr b="1" lang="en-GB" sz="2800" spc="-1" strike="noStrike" u="sng">
                <a:solidFill>
                  <a:srgbClr val="2a6099"/>
                </a:solidFill>
                <a:uFillTx/>
                <a:latin typeface="Trebuchet MS"/>
                <a:hlinkClick r:id="rId1"/>
              </a:rPr>
              <a:t>Install swirl</a:t>
            </a:r>
            <a:r>
              <a:rPr b="0" lang="en-GB" sz="2800" spc="-1" strike="noStrike">
                <a:solidFill>
                  <a:srgbClr val="000000"/>
                </a:solidFill>
                <a:latin typeface="Trebuchet MS"/>
              </a:rPr>
              <a:t> and type swirl() into the R console</a:t>
            </a:r>
            <a:endParaRPr b="0" lang="en-US" sz="2800" spc="-1" strike="noStrike">
              <a:solidFill>
                <a:srgbClr val="000000"/>
              </a:solidFill>
              <a:latin typeface="Trebuchet MS"/>
            </a:endParaRPr>
          </a:p>
          <a:p>
            <a:pPr marL="457200" indent="-457200">
              <a:lnSpc>
                <a:spcPct val="100000"/>
              </a:lnSpc>
              <a:spcBef>
                <a:spcPts val="751"/>
              </a:spcBef>
              <a:buClr>
                <a:srgbClr val="000000"/>
              </a:buClr>
              <a:buFont typeface="Arial"/>
              <a:buChar char="•"/>
            </a:pPr>
            <a:r>
              <a:rPr b="0" lang="en-GB" sz="2800" spc="-1" strike="noStrike">
                <a:solidFill>
                  <a:srgbClr val="000000"/>
                </a:solidFill>
                <a:latin typeface="Trebuchet MS"/>
              </a:rPr>
              <a:t>Other courses offered by </a:t>
            </a:r>
            <a:endParaRPr b="0" lang="en-US" sz="2800" spc="-1" strike="noStrike">
              <a:solidFill>
                <a:srgbClr val="000000"/>
              </a:solidFill>
              <a:latin typeface="Trebuchet MS"/>
            </a:endParaRPr>
          </a:p>
          <a:p>
            <a:pPr lvl="1" marL="1486080" indent="-343080">
              <a:lnSpc>
                <a:spcPct val="100000"/>
              </a:lnSpc>
              <a:spcBef>
                <a:spcPts val="374"/>
              </a:spcBef>
              <a:buClr>
                <a:srgbClr val="000000"/>
              </a:buClr>
              <a:buFont typeface="Arial"/>
              <a:buChar char="•"/>
            </a:pPr>
            <a:r>
              <a:rPr b="0" lang="en-GB" sz="2000" spc="-1" strike="noStrike">
                <a:solidFill>
                  <a:srgbClr val="000000"/>
                </a:solidFill>
                <a:latin typeface="Trebuchet MS"/>
              </a:rPr>
              <a:t>IT Services - </a:t>
            </a:r>
            <a:r>
              <a:rPr b="1" lang="en-GB" sz="2000" spc="-1" strike="noStrike" u="sng">
                <a:solidFill>
                  <a:srgbClr val="0563c1"/>
                </a:solidFill>
                <a:uFillTx/>
                <a:latin typeface="Trebuchet MS"/>
                <a:hlinkClick r:id="rId2"/>
              </a:rPr>
              <a:t>R: Hands-on with using R for data analysis</a:t>
            </a:r>
            <a:endParaRPr b="0" lang="en-US" sz="2000" spc="-1" strike="noStrike">
              <a:solidFill>
                <a:srgbClr val="000000"/>
              </a:solidFill>
              <a:latin typeface="Trebuchet MS"/>
            </a:endParaRPr>
          </a:p>
          <a:p>
            <a:pPr lvl="1" marL="1486080" indent="-343080">
              <a:lnSpc>
                <a:spcPct val="100000"/>
              </a:lnSpc>
              <a:spcBef>
                <a:spcPts val="374"/>
              </a:spcBef>
              <a:buClr>
                <a:srgbClr val="000000"/>
              </a:buClr>
              <a:buFont typeface="Arial"/>
              <a:buChar char="•"/>
            </a:pPr>
            <a:r>
              <a:rPr b="0" lang="en-GB" sz="2000" spc="-1" strike="noStrike">
                <a:solidFill>
                  <a:srgbClr val="000000"/>
                </a:solidFill>
                <a:latin typeface="Trebuchet MS"/>
              </a:rPr>
              <a:t>Medical Sciences Division: </a:t>
            </a:r>
            <a:r>
              <a:rPr b="1" lang="en-GB" sz="2000" spc="-1" strike="noStrike" u="sng">
                <a:solidFill>
                  <a:srgbClr val="0563c1"/>
                </a:solidFill>
                <a:uFillTx/>
                <a:latin typeface="Trebuchet MS"/>
                <a:hlinkClick r:id="rId3"/>
              </a:rPr>
              <a:t>Intro to R for Biologists</a:t>
            </a:r>
            <a:endParaRPr b="0" lang="en-US" sz="2000" spc="-1" strike="noStrike">
              <a:solidFill>
                <a:srgbClr val="000000"/>
              </a:solidFill>
              <a:latin typeface="Trebuchet MS"/>
            </a:endParaRPr>
          </a:p>
          <a:p>
            <a:pPr marL="457200" indent="-457200">
              <a:lnSpc>
                <a:spcPct val="100000"/>
              </a:lnSpc>
              <a:spcBef>
                <a:spcPts val="751"/>
              </a:spcBef>
              <a:buClr>
                <a:srgbClr val="000000"/>
              </a:buClr>
              <a:buFont typeface="Arial"/>
              <a:buChar char="•"/>
            </a:pPr>
            <a:r>
              <a:rPr b="0" lang="en-GB" sz="2800" spc="-1" strike="noStrike">
                <a:solidFill>
                  <a:srgbClr val="000000"/>
                </a:solidFill>
                <a:latin typeface="Trebuchet MS"/>
              </a:rPr>
              <a:t>LinkedIn Learning: </a:t>
            </a:r>
            <a:r>
              <a:rPr b="0" lang="en-GB" sz="2800" spc="-1" strike="noStrike" u="sng">
                <a:solidFill>
                  <a:srgbClr val="0563c1"/>
                </a:solidFill>
                <a:uFillTx/>
                <a:latin typeface="Trebuchet MS"/>
                <a:hlinkClick r:id="rId4"/>
              </a:rPr>
              <a:t>R for data science</a:t>
            </a:r>
            <a:r>
              <a:rPr b="0" lang="en-GB" sz="2800" spc="-1" strike="noStrike">
                <a:solidFill>
                  <a:srgbClr val="000000"/>
                </a:solidFill>
                <a:latin typeface="Trebuchet MS"/>
              </a:rPr>
              <a:t> (free through Oxford institutional subscription, needs SSO)</a:t>
            </a:r>
            <a:endParaRPr b="0" lang="en-US" sz="2800" spc="-1" strike="noStrike">
              <a:solidFill>
                <a:srgbClr val="000000"/>
              </a:solidFill>
              <a:latin typeface="Trebuchet MS"/>
            </a:endParaRPr>
          </a:p>
          <a:p>
            <a:pPr marL="457200" indent="-457200">
              <a:lnSpc>
                <a:spcPct val="100000"/>
              </a:lnSpc>
              <a:spcBef>
                <a:spcPts val="751"/>
              </a:spcBef>
              <a:buClr>
                <a:srgbClr val="000000"/>
              </a:buClr>
              <a:buFont typeface="Arial"/>
              <a:buChar char="•"/>
            </a:pPr>
            <a:r>
              <a:rPr b="0" lang="en-GB" sz="2800" spc="-1" strike="noStrike">
                <a:solidFill>
                  <a:srgbClr val="000000"/>
                </a:solidFill>
                <a:latin typeface="Trebuchet MS"/>
              </a:rPr>
              <a:t>Free online book: </a:t>
            </a:r>
            <a:r>
              <a:rPr b="0" lang="en-GB" sz="2800" spc="-1" strike="noStrike" u="sng">
                <a:solidFill>
                  <a:srgbClr val="0563c1"/>
                </a:solidFill>
                <a:uFillTx/>
                <a:latin typeface="Trebuchet MS"/>
                <a:hlinkClick r:id="rId5"/>
              </a:rPr>
              <a:t>R for Data Science</a:t>
            </a:r>
            <a:r>
              <a:rPr b="0" lang="en-GB" sz="2800" spc="-1" strike="noStrike">
                <a:solidFill>
                  <a:srgbClr val="000000"/>
                </a:solidFill>
                <a:latin typeface="Trebuchet MS"/>
              </a:rPr>
              <a:t> (also available to purchase in paper copy)</a:t>
            </a:r>
            <a:endParaRPr b="0" lang="en-US" sz="2800" spc="-1" strike="noStrike">
              <a:solidFill>
                <a:srgbClr val="000000"/>
              </a:solidFill>
              <a:latin typeface="Trebuchet MS"/>
            </a:endParaRPr>
          </a:p>
          <a:p>
            <a:pPr marL="457200" indent="-457200">
              <a:lnSpc>
                <a:spcPct val="100000"/>
              </a:lnSpc>
              <a:spcBef>
                <a:spcPts val="751"/>
              </a:spcBef>
              <a:buClr>
                <a:srgbClr val="000000"/>
              </a:buClr>
              <a:buFont typeface="Arial"/>
              <a:buChar char="•"/>
            </a:pPr>
            <a:r>
              <a:rPr b="0" lang="en-GB" sz="2800" spc="-1" strike="noStrike">
                <a:solidFill>
                  <a:srgbClr val="000000"/>
                </a:solidFill>
                <a:latin typeface="Trebuchet MS"/>
              </a:rPr>
              <a:t>Google!</a:t>
            </a:r>
            <a:endParaRPr b="0" lang="en-US" sz="2800" spc="-1" strike="noStrike">
              <a:solidFill>
                <a:srgbClr val="000000"/>
              </a:solidFill>
              <a:latin typeface="Trebuchet MS"/>
            </a:endParaRPr>
          </a:p>
          <a:p>
            <a:endParaRPr b="0" lang="en-US" sz="20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395280" y="384480"/>
            <a:ext cx="8353080" cy="1079640"/>
          </a:xfrm>
          <a:prstGeom prst="rect">
            <a:avLst/>
          </a:prstGeom>
          <a:noFill/>
          <a:ln w="0">
            <a:noFill/>
          </a:ln>
        </p:spPr>
        <p:txBody>
          <a:bodyPr anchor="t">
            <a:noAutofit/>
          </a:bodyPr>
          <a:p>
            <a:pPr algn="r">
              <a:lnSpc>
                <a:spcPct val="90000"/>
              </a:lnSpc>
              <a:buNone/>
            </a:pPr>
            <a:r>
              <a:rPr b="0" lang="en-GB" sz="3600" spc="-1" strike="noStrike">
                <a:solidFill>
                  <a:srgbClr val="000000"/>
                </a:solidFill>
                <a:latin typeface="Trebuchet MS"/>
              </a:rPr>
              <a:t>Find the resources for the workshop </a:t>
            </a:r>
            <a:br>
              <a:rPr sz="3600"/>
            </a:br>
            <a:r>
              <a:rPr b="0" lang="en-GB" sz="3600" spc="-1" strike="noStrike">
                <a:solidFill>
                  <a:srgbClr val="000000"/>
                </a:solidFill>
                <a:latin typeface="Trebuchet MS"/>
              </a:rPr>
              <a:t>in our IT Learning Portfolio</a:t>
            </a:r>
            <a:endParaRPr b="0" lang="en-US" sz="3600" spc="-1" strike="noStrike">
              <a:solidFill>
                <a:srgbClr val="000000"/>
              </a:solidFill>
              <a:latin typeface="Calibri"/>
            </a:endParaRPr>
          </a:p>
        </p:txBody>
      </p:sp>
      <p:sp>
        <p:nvSpPr>
          <p:cNvPr id="172" name="PlaceHolder 2"/>
          <p:cNvSpPr>
            <a:spLocks noGrp="1"/>
          </p:cNvSpPr>
          <p:nvPr>
            <p:ph/>
          </p:nvPr>
        </p:nvSpPr>
        <p:spPr>
          <a:xfrm>
            <a:off x="143280" y="2369160"/>
            <a:ext cx="5724360" cy="2988000"/>
          </a:xfrm>
          <a:prstGeom prst="rect">
            <a:avLst/>
          </a:prstGeom>
          <a:noFill/>
          <a:ln w="0">
            <a:noFill/>
          </a:ln>
        </p:spPr>
        <p:txBody>
          <a:bodyPr anchor="t">
            <a:normAutofit/>
          </a:bodyPr>
          <a:p>
            <a:pPr marL="180000">
              <a:lnSpc>
                <a:spcPct val="100000"/>
              </a:lnSpc>
              <a:spcBef>
                <a:spcPts val="374"/>
              </a:spcBef>
              <a:buNone/>
              <a:tabLst>
                <a:tab algn="l" pos="0"/>
              </a:tabLst>
            </a:pPr>
            <a:r>
              <a:rPr b="0" lang="en-GB" sz="2400" spc="-1" strike="noStrike">
                <a:solidFill>
                  <a:srgbClr val="000000"/>
                </a:solidFill>
                <a:latin typeface="Trebuchet MS"/>
              </a:rPr>
              <a:t>Download the files (and more) from the IT Learning Portfolio at</a:t>
            </a:r>
            <a:endParaRPr b="0" lang="en-US" sz="2400" spc="-1" strike="noStrike">
              <a:solidFill>
                <a:srgbClr val="000000"/>
              </a:solidFill>
              <a:latin typeface="Trebuchet MS"/>
            </a:endParaRPr>
          </a:p>
          <a:p>
            <a:pPr marL="180000">
              <a:lnSpc>
                <a:spcPct val="100000"/>
              </a:lnSpc>
              <a:spcBef>
                <a:spcPts val="374"/>
              </a:spcBef>
              <a:buNone/>
              <a:tabLst>
                <a:tab algn="l" pos="0"/>
              </a:tabLst>
            </a:pPr>
            <a:r>
              <a:rPr b="0" lang="en-GB" sz="2400" spc="-1" strike="noStrike" u="sng">
                <a:solidFill>
                  <a:srgbClr val="0563c1"/>
                </a:solidFill>
                <a:uFillTx/>
                <a:latin typeface="Trebuchet MS"/>
                <a:hlinkClick r:id="rId1"/>
              </a:rPr>
              <a:t>skills.it.ox.ac.uk/it-learning-portfolio</a:t>
            </a:r>
            <a:r>
              <a:rPr b="0" lang="en-GB" sz="2400" spc="-1" strike="noStrike">
                <a:solidFill>
                  <a:srgbClr val="000000"/>
                </a:solidFill>
                <a:latin typeface="Trebuchet MS"/>
              </a:rPr>
              <a:t> </a:t>
            </a:r>
            <a:endParaRPr b="0" lang="en-US" sz="2400" spc="-1" strike="noStrike">
              <a:solidFill>
                <a:srgbClr val="000000"/>
              </a:solidFill>
              <a:latin typeface="Trebuchet MS"/>
            </a:endParaRPr>
          </a:p>
          <a:p>
            <a:pPr marL="180000">
              <a:lnSpc>
                <a:spcPct val="100000"/>
              </a:lnSpc>
              <a:spcBef>
                <a:spcPts val="374"/>
              </a:spcBef>
              <a:buNone/>
              <a:tabLst>
                <a:tab algn="l" pos="0"/>
              </a:tabLst>
            </a:pPr>
            <a:endParaRPr b="0" lang="en-US" sz="2400" spc="-1" strike="noStrike">
              <a:solidFill>
                <a:srgbClr val="000000"/>
              </a:solidFill>
              <a:latin typeface="Trebuchet MS"/>
            </a:endParaRPr>
          </a:p>
        </p:txBody>
      </p:sp>
      <p:grpSp>
        <p:nvGrpSpPr>
          <p:cNvPr id="173" name="Group 3"/>
          <p:cNvGrpSpPr/>
          <p:nvPr/>
        </p:nvGrpSpPr>
        <p:grpSpPr>
          <a:xfrm>
            <a:off x="5976000" y="1748880"/>
            <a:ext cx="2625840" cy="3564000"/>
            <a:chOff x="5976000" y="1748880"/>
            <a:chExt cx="2625840" cy="3564000"/>
          </a:xfrm>
        </p:grpSpPr>
        <p:pic>
          <p:nvPicPr>
            <p:cNvPr id="174" name="Picture 5" descr=""/>
            <p:cNvPicPr/>
            <p:nvPr/>
          </p:nvPicPr>
          <p:blipFill>
            <a:blip r:embed="rId2"/>
            <a:srcRect l="0" t="60913" r="18600" b="0"/>
            <a:stretch/>
          </p:blipFill>
          <p:spPr>
            <a:xfrm>
              <a:off x="5991840" y="3538440"/>
              <a:ext cx="2520360" cy="1539000"/>
            </a:xfrm>
            <a:prstGeom prst="rect">
              <a:avLst/>
            </a:prstGeom>
            <a:ln w="0">
              <a:noFill/>
            </a:ln>
          </p:spPr>
        </p:pic>
        <p:pic>
          <p:nvPicPr>
            <p:cNvPr id="175" name="Picture 2" descr=""/>
            <p:cNvPicPr/>
            <p:nvPr/>
          </p:nvPicPr>
          <p:blipFill>
            <a:blip r:embed="rId3"/>
            <a:srcRect l="0" t="2018" r="34879" b="53287"/>
            <a:stretch/>
          </p:blipFill>
          <p:spPr>
            <a:xfrm>
              <a:off x="5991840" y="1764720"/>
              <a:ext cx="2016360" cy="1760040"/>
            </a:xfrm>
            <a:prstGeom prst="rect">
              <a:avLst/>
            </a:prstGeom>
            <a:ln w="0">
              <a:noFill/>
            </a:ln>
          </p:spPr>
        </p:pic>
        <p:sp>
          <p:nvSpPr>
            <p:cNvPr id="176" name="Rectangle 4"/>
            <p:cNvSpPr/>
            <p:nvPr/>
          </p:nvSpPr>
          <p:spPr>
            <a:xfrm>
              <a:off x="5976000" y="1748880"/>
              <a:ext cx="2625840" cy="3564000"/>
            </a:xfrm>
            <a:prstGeom prst="rect">
              <a:avLst/>
            </a:prstGeom>
            <a:noFill/>
            <a:ln>
              <a:solidFill>
                <a:srgbClr val="ffffff">
                  <a:lumMod val="65000"/>
                </a:srgbClr>
              </a:solidFill>
            </a:ln>
          </p:spPr>
          <p:style>
            <a:lnRef idx="2">
              <a:schemeClr val="accent1">
                <a:shade val="50000"/>
              </a:schemeClr>
            </a:lnRef>
            <a:fillRef idx="1">
              <a:schemeClr val="accent1"/>
            </a:fillRef>
            <a:effectRef idx="0">
              <a:schemeClr val="accent1"/>
            </a:effectRef>
            <a:fontRef idx="minor"/>
          </p:style>
        </p:sp>
        <p:pic>
          <p:nvPicPr>
            <p:cNvPr id="177" name="Picture 9" descr=""/>
            <p:cNvPicPr/>
            <p:nvPr/>
          </p:nvPicPr>
          <p:blipFill>
            <a:blip r:embed="rId4"/>
            <a:srcRect l="72484" t="2018" r="8915" b="53287"/>
            <a:stretch/>
          </p:blipFill>
          <p:spPr>
            <a:xfrm>
              <a:off x="8008560" y="1764720"/>
              <a:ext cx="575640" cy="1760040"/>
            </a:xfrm>
            <a:prstGeom prst="rect">
              <a:avLst/>
            </a:prstGeom>
            <a:ln w="0">
              <a:noFill/>
            </a:ln>
          </p:spPr>
        </p:pic>
      </p:grpSp>
      <p:pic>
        <p:nvPicPr>
          <p:cNvPr id="178" name="Picture 8" descr=""/>
          <p:cNvPicPr/>
          <p:nvPr/>
        </p:nvPicPr>
        <p:blipFill>
          <a:blip r:embed="rId5"/>
          <a:stretch/>
        </p:blipFill>
        <p:spPr>
          <a:xfrm>
            <a:off x="2411640" y="4045680"/>
            <a:ext cx="1187640" cy="9176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9" name="PlaceHolder 1"/>
          <p:cNvSpPr>
            <a:spLocks noGrp="1"/>
          </p:cNvSpPr>
          <p:nvPr>
            <p:ph type="title"/>
          </p:nvPr>
        </p:nvSpPr>
        <p:spPr>
          <a:xfrm>
            <a:off x="395280" y="384480"/>
            <a:ext cx="8353080" cy="1079640"/>
          </a:xfrm>
          <a:prstGeom prst="rect">
            <a:avLst/>
          </a:prstGeom>
          <a:noFill/>
          <a:ln w="0">
            <a:noFill/>
          </a:ln>
        </p:spPr>
        <p:txBody>
          <a:bodyPr anchor="t">
            <a:noAutofit/>
          </a:bodyPr>
          <a:p>
            <a:pPr algn="r">
              <a:lnSpc>
                <a:spcPct val="90000"/>
              </a:lnSpc>
              <a:buNone/>
            </a:pPr>
            <a:r>
              <a:rPr b="0" lang="en-GB" sz="3600" spc="-1" strike="noStrike">
                <a:solidFill>
                  <a:srgbClr val="000000"/>
                </a:solidFill>
                <a:latin typeface="Trebuchet MS"/>
              </a:rPr>
              <a:t>Resources for your learning</a:t>
            </a:r>
            <a:endParaRPr b="0" lang="en-US" sz="3600" spc="-1" strike="noStrike">
              <a:solidFill>
                <a:srgbClr val="000000"/>
              </a:solidFill>
              <a:latin typeface="Calibri"/>
            </a:endParaRPr>
          </a:p>
        </p:txBody>
      </p:sp>
      <p:sp>
        <p:nvSpPr>
          <p:cNvPr id="180" name="PlaceHolder 2"/>
          <p:cNvSpPr>
            <a:spLocks noGrp="1"/>
          </p:cNvSpPr>
          <p:nvPr>
            <p:ph/>
          </p:nvPr>
        </p:nvSpPr>
        <p:spPr>
          <a:xfrm>
            <a:off x="395280" y="2028960"/>
            <a:ext cx="8353080" cy="3312720"/>
          </a:xfrm>
          <a:prstGeom prst="rect">
            <a:avLst/>
          </a:prstGeom>
          <a:noFill/>
          <a:ln w="0">
            <a:noFill/>
          </a:ln>
        </p:spPr>
        <p:txBody>
          <a:bodyPr anchor="t">
            <a:normAutofit fontScale="78000"/>
          </a:bodyPr>
          <a:p>
            <a:pPr>
              <a:lnSpc>
                <a:spcPct val="100000"/>
              </a:lnSpc>
              <a:spcBef>
                <a:spcPts val="751"/>
              </a:spcBef>
              <a:buNone/>
              <a:tabLst>
                <a:tab algn="l" pos="0"/>
              </a:tabLst>
            </a:pPr>
            <a:r>
              <a:rPr b="0" lang="en-GB" sz="2800" spc="-1" strike="noStrike">
                <a:solidFill>
                  <a:srgbClr val="000000"/>
                </a:solidFill>
                <a:latin typeface="Trebuchet MS"/>
              </a:rPr>
              <a:t>Activities for you to practice today</a:t>
            </a:r>
            <a:endParaRPr b="0" lang="en-US" sz="2800" spc="-1" strike="noStrike">
              <a:solidFill>
                <a:srgbClr val="000000"/>
              </a:solidFill>
              <a:latin typeface="Trebuchet MS"/>
            </a:endParaRPr>
          </a:p>
          <a:p>
            <a:pPr marL="343080">
              <a:lnSpc>
                <a:spcPct val="100000"/>
              </a:lnSpc>
              <a:spcBef>
                <a:spcPts val="374"/>
              </a:spcBef>
              <a:buNone/>
              <a:tabLst>
                <a:tab algn="l" pos="0"/>
              </a:tabLst>
            </a:pPr>
            <a:r>
              <a:rPr b="0" lang="en-GB" sz="2000" spc="-1" strike="noStrike">
                <a:solidFill>
                  <a:srgbClr val="000000"/>
                </a:solidFill>
                <a:latin typeface="Trebuchet MS"/>
              </a:rPr>
              <a:t>In the course handbook</a:t>
            </a:r>
            <a:endParaRPr b="0" lang="en-US" sz="2000" spc="-1" strike="noStrike">
              <a:solidFill>
                <a:srgbClr val="000000"/>
              </a:solidFill>
              <a:latin typeface="Trebuchet MS"/>
            </a:endParaRPr>
          </a:p>
          <a:p>
            <a:pPr marL="343080">
              <a:lnSpc>
                <a:spcPct val="100000"/>
              </a:lnSpc>
              <a:spcBef>
                <a:spcPts val="374"/>
              </a:spcBef>
              <a:buNone/>
              <a:tabLst>
                <a:tab algn="l" pos="0"/>
              </a:tabLst>
            </a:pPr>
            <a:r>
              <a:rPr b="0" lang="en-GB" sz="2000" spc="-1" strike="noStrike">
                <a:solidFill>
                  <a:srgbClr val="000000"/>
                </a:solidFill>
                <a:latin typeface="Trebuchet MS"/>
              </a:rPr>
              <a:t>Work at your own pace!</a:t>
            </a:r>
            <a:endParaRPr b="0" lang="en-US" sz="2000" spc="-1" strike="noStrike">
              <a:solidFill>
                <a:srgbClr val="000000"/>
              </a:solidFill>
              <a:latin typeface="Trebuchet MS"/>
            </a:endParaRPr>
          </a:p>
          <a:p>
            <a:pPr marL="343080">
              <a:lnSpc>
                <a:spcPct val="100000"/>
              </a:lnSpc>
              <a:spcBef>
                <a:spcPts val="374"/>
              </a:spcBef>
              <a:buNone/>
              <a:tabLst>
                <a:tab algn="l" pos="0"/>
              </a:tabLst>
            </a:pPr>
            <a:r>
              <a:rPr b="0" lang="en-GB" sz="2000" spc="-1" strike="noStrike">
                <a:solidFill>
                  <a:srgbClr val="000000"/>
                </a:solidFill>
                <a:latin typeface="Trebuchet MS"/>
              </a:rPr>
              <a:t>Be selective</a:t>
            </a:r>
            <a:endParaRPr b="0" lang="en-US" sz="2000" spc="-1" strike="noStrike">
              <a:solidFill>
                <a:srgbClr val="000000"/>
              </a:solidFill>
              <a:latin typeface="Trebuchet MS"/>
            </a:endParaRPr>
          </a:p>
          <a:p>
            <a:pPr marL="343080">
              <a:lnSpc>
                <a:spcPct val="100000"/>
              </a:lnSpc>
              <a:spcBef>
                <a:spcPts val="374"/>
              </a:spcBef>
              <a:buNone/>
              <a:tabLst>
                <a:tab algn="l" pos="0"/>
              </a:tabLst>
            </a:pPr>
            <a:endParaRPr b="0" lang="en-US" sz="2000" spc="-1" strike="noStrike">
              <a:solidFill>
                <a:srgbClr val="000000"/>
              </a:solidFill>
              <a:latin typeface="Trebuchet MS"/>
            </a:endParaRPr>
          </a:p>
          <a:p>
            <a:pPr>
              <a:lnSpc>
                <a:spcPct val="100000"/>
              </a:lnSpc>
              <a:spcBef>
                <a:spcPts val="751"/>
              </a:spcBef>
              <a:buNone/>
              <a:tabLst>
                <a:tab algn="l" pos="0"/>
              </a:tabLst>
            </a:pPr>
            <a:r>
              <a:rPr b="0" lang="en-GB" sz="2800" spc="-1" strike="noStrike">
                <a:solidFill>
                  <a:srgbClr val="000000"/>
                </a:solidFill>
                <a:latin typeface="Trebuchet MS"/>
              </a:rPr>
              <a:t>Videos with today’s topics in Molly</a:t>
            </a:r>
            <a:endParaRPr b="0" lang="en-US" sz="2800" spc="-1" strike="noStrike">
              <a:solidFill>
                <a:srgbClr val="000000"/>
              </a:solidFill>
              <a:latin typeface="Trebuchet MS"/>
            </a:endParaRPr>
          </a:p>
          <a:p>
            <a:pPr>
              <a:lnSpc>
                <a:spcPct val="100000"/>
              </a:lnSpc>
              <a:spcBef>
                <a:spcPts val="751"/>
              </a:spcBef>
              <a:buNone/>
              <a:tabLst>
                <a:tab algn="l" pos="0"/>
              </a:tabLst>
            </a:pPr>
            <a:endParaRPr b="0" lang="en-US" sz="2800" spc="-1" strike="noStrike">
              <a:solidFill>
                <a:srgbClr val="000000"/>
              </a:solidFill>
              <a:latin typeface="Trebuchet MS"/>
            </a:endParaRPr>
          </a:p>
          <a:p>
            <a:pPr>
              <a:lnSpc>
                <a:spcPct val="100000"/>
              </a:lnSpc>
              <a:spcBef>
                <a:spcPts val="751"/>
              </a:spcBef>
              <a:buNone/>
              <a:tabLst>
                <a:tab algn="l" pos="0"/>
              </a:tabLst>
            </a:pPr>
            <a:r>
              <a:rPr b="0" lang="en-GB" sz="2800" spc="-1" strike="noStrike">
                <a:solidFill>
                  <a:srgbClr val="000000"/>
                </a:solidFill>
                <a:latin typeface="Trebuchet MS"/>
              </a:rPr>
              <a:t>Follow-up work</a:t>
            </a:r>
            <a:endParaRPr b="0" lang="en-US" sz="2800" spc="-1" strike="noStrike">
              <a:solidFill>
                <a:srgbClr val="000000"/>
              </a:solidFill>
              <a:latin typeface="Trebuchet MS"/>
            </a:endParaRPr>
          </a:p>
          <a:p>
            <a:pPr marL="343080">
              <a:lnSpc>
                <a:spcPct val="100000"/>
              </a:lnSpc>
              <a:spcBef>
                <a:spcPts val="374"/>
              </a:spcBef>
              <a:buNone/>
              <a:tabLst>
                <a:tab algn="l" pos="0"/>
              </a:tabLst>
            </a:pPr>
            <a:r>
              <a:rPr b="0" lang="en-GB" sz="2000" spc="-1" strike="noStrike">
                <a:solidFill>
                  <a:srgbClr val="000000"/>
                </a:solidFill>
                <a:latin typeface="Trebuchet MS"/>
              </a:rPr>
              <a:t>Continue with exercises after the session</a:t>
            </a:r>
            <a:endParaRPr b="0" lang="en-US" sz="2000" spc="-1" strike="noStrike">
              <a:solidFill>
                <a:srgbClr val="000000"/>
              </a:solidFill>
              <a:latin typeface="Trebuchet MS"/>
            </a:endParaRPr>
          </a:p>
          <a:p>
            <a:pPr marL="343080">
              <a:lnSpc>
                <a:spcPct val="100000"/>
              </a:lnSpc>
              <a:spcBef>
                <a:spcPts val="374"/>
              </a:spcBef>
              <a:buNone/>
              <a:tabLst>
                <a:tab algn="l" pos="0"/>
              </a:tabLst>
            </a:pPr>
            <a:r>
              <a:rPr b="0" lang="en-GB" sz="2000" spc="-1" strike="noStrike">
                <a:solidFill>
                  <a:srgbClr val="000000"/>
                </a:solidFill>
                <a:latin typeface="Trebuchet MS"/>
              </a:rPr>
              <a:t>Bookable Course Clinics later</a:t>
            </a:r>
            <a:endParaRPr b="0" lang="en-US" sz="2000" spc="-1" strike="noStrike">
              <a:solidFill>
                <a:srgbClr val="000000"/>
              </a:solidFill>
              <a:latin typeface="Trebuchet MS"/>
            </a:endParaRPr>
          </a:p>
          <a:p>
            <a:pPr marL="343080">
              <a:lnSpc>
                <a:spcPct val="100000"/>
              </a:lnSpc>
              <a:spcBef>
                <a:spcPts val="374"/>
              </a:spcBef>
              <a:buNone/>
              <a:tabLst>
                <a:tab algn="l" pos="0"/>
              </a:tabLst>
            </a:pPr>
            <a:endParaRPr b="0" lang="en-US" sz="2000" spc="-1" strike="noStrike">
              <a:solidFill>
                <a:srgbClr val="000000"/>
              </a:solidFill>
              <a:latin typeface="Trebuchet MS"/>
            </a:endParaRPr>
          </a:p>
        </p:txBody>
      </p:sp>
      <p:pic>
        <p:nvPicPr>
          <p:cNvPr id="181" name="Picture 4" descr="view of cover of the course workbook"/>
          <p:cNvPicPr/>
          <p:nvPr/>
        </p:nvPicPr>
        <p:blipFill>
          <a:blip r:embed="rId1"/>
          <a:stretch/>
        </p:blipFill>
        <p:spPr>
          <a:xfrm rot="1017600">
            <a:off x="6555960" y="1594080"/>
            <a:ext cx="1127160" cy="1587240"/>
          </a:xfrm>
          <a:prstGeom prst="rect">
            <a:avLst/>
          </a:prstGeom>
          <a:ln w="0">
            <a:solidFill>
              <a:srgbClr val="ffffff">
                <a:lumMod val="50000"/>
              </a:srgbClr>
            </a:solidFill>
          </a:ln>
        </p:spPr>
      </p:pic>
      <p:pic>
        <p:nvPicPr>
          <p:cNvPr id="182" name="Picture 3" descr="logo for &quot;Molly&quot;, the online tool for finding self-service study materials"/>
          <p:cNvPicPr/>
          <p:nvPr/>
        </p:nvPicPr>
        <p:blipFill>
          <a:blip r:embed="rId2"/>
          <a:stretch/>
        </p:blipFill>
        <p:spPr>
          <a:xfrm>
            <a:off x="6192000" y="3793680"/>
            <a:ext cx="2088000" cy="11196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400680" y="-664200"/>
            <a:ext cx="8347680" cy="577800"/>
          </a:xfrm>
          <a:prstGeom prst="rect">
            <a:avLst/>
          </a:prstGeom>
          <a:noFill/>
          <a:ln w="0">
            <a:noFill/>
          </a:ln>
        </p:spPr>
        <p:txBody>
          <a:bodyPr anchor="t">
            <a:normAutofit fontScale="98000"/>
          </a:bodyPr>
          <a:p>
            <a:pPr>
              <a:lnSpc>
                <a:spcPct val="90000"/>
              </a:lnSpc>
              <a:buNone/>
            </a:pPr>
            <a:r>
              <a:rPr b="0" lang="en-GB" sz="3600" spc="-1" strike="noStrike">
                <a:solidFill>
                  <a:srgbClr val="000000"/>
                </a:solidFill>
                <a:latin typeface="Trebuchet MS"/>
              </a:rPr>
              <a:t>Acknowledgements</a:t>
            </a:r>
            <a:endParaRPr b="0" lang="en-US" sz="3600" spc="-1" strike="noStrike">
              <a:solidFill>
                <a:srgbClr val="000000"/>
              </a:solidFill>
              <a:latin typeface="Calibri"/>
            </a:endParaRPr>
          </a:p>
        </p:txBody>
      </p:sp>
      <p:sp>
        <p:nvSpPr>
          <p:cNvPr id="184" name="TextBox 2"/>
          <p:cNvSpPr/>
          <p:nvPr/>
        </p:nvSpPr>
        <p:spPr>
          <a:xfrm>
            <a:off x="395280" y="373320"/>
            <a:ext cx="6831360" cy="1704240"/>
          </a:xfrm>
          <a:prstGeom prst="rect">
            <a:avLst/>
          </a:prstGeom>
          <a:noFill/>
          <a:ln w="0">
            <a:noFill/>
          </a:ln>
        </p:spPr>
        <p:style>
          <a:lnRef idx="0"/>
          <a:fillRef idx="0"/>
          <a:effectRef idx="0"/>
          <a:fontRef idx="minor"/>
        </p:style>
        <p:txBody>
          <a:bodyPr anchor="t">
            <a:spAutoFit/>
          </a:bodyPr>
          <a:p>
            <a:pPr>
              <a:lnSpc>
                <a:spcPct val="100000"/>
              </a:lnSpc>
              <a:spcAft>
                <a:spcPts val="1199"/>
              </a:spcAft>
              <a:buNone/>
            </a:pPr>
            <a:r>
              <a:rPr b="0" lang="en-GB" sz="1600" spc="-1" strike="noStrike">
                <a:solidFill>
                  <a:srgbClr val="000000"/>
                </a:solidFill>
                <a:latin typeface="Trebuchet MS"/>
              </a:rPr>
              <a:t>This presentation is made available by Srinivasa Rao</a:t>
            </a:r>
            <a:br>
              <a:rPr sz="1600"/>
            </a:br>
            <a:r>
              <a:rPr b="0" lang="en-GB" sz="1600" spc="-1" strike="noStrike">
                <a:solidFill>
                  <a:srgbClr val="000000"/>
                </a:solidFill>
                <a:latin typeface="Trebuchet MS"/>
              </a:rPr>
              <a:t>under a Creative Commons licence:</a:t>
            </a:r>
            <a:br>
              <a:rPr sz="1600"/>
            </a:br>
            <a:br>
              <a:rPr sz="1600"/>
            </a:br>
            <a:r>
              <a:rPr b="0" lang="en-GB" sz="1600" spc="-1" strike="noStrike">
                <a:solidFill>
                  <a:srgbClr val="000000"/>
                </a:solidFill>
                <a:latin typeface="Trebuchet MS"/>
              </a:rPr>
              <a:t>Attribution-NonCommercial-ShareAlike</a:t>
            </a:r>
            <a:br>
              <a:rPr sz="1600"/>
            </a:br>
            <a:r>
              <a:rPr b="0" lang="en-GB" sz="1600" spc="-1" strike="noStrike">
                <a:solidFill>
                  <a:srgbClr val="000000"/>
                </a:solidFill>
                <a:latin typeface="Trebuchet MS"/>
              </a:rPr>
              <a:t>CC BY-NC-SA</a:t>
            </a:r>
            <a:endParaRPr b="0" lang="en-GB" sz="1600" spc="-1" strike="noStrike">
              <a:latin typeface="Arial"/>
            </a:endParaRPr>
          </a:p>
          <a:p>
            <a:pPr>
              <a:lnSpc>
                <a:spcPct val="100000"/>
              </a:lnSpc>
              <a:buNone/>
            </a:pPr>
            <a:r>
              <a:rPr b="0" lang="en-GB" sz="1600" spc="-1" strike="noStrike">
                <a:solidFill>
                  <a:srgbClr val="000000"/>
                </a:solidFill>
                <a:latin typeface="Trebuchet MS"/>
              </a:rPr>
              <a:t>[srinivasa.rao@nds.ox.ac.uk]</a:t>
            </a:r>
            <a:endParaRPr b="0" lang="en-GB" sz="1600" spc="-1" strike="noStrike">
              <a:latin typeface="Arial"/>
            </a:endParaRPr>
          </a:p>
        </p:txBody>
      </p:sp>
      <p:pic>
        <p:nvPicPr>
          <p:cNvPr id="185" name="Picture 3" descr="Creatinve Commons Attribution by Non-Commercial Share Alike icon."/>
          <p:cNvPicPr/>
          <p:nvPr/>
        </p:nvPicPr>
        <p:blipFill>
          <a:blip r:embed="rId1"/>
          <a:stretch/>
        </p:blipFill>
        <p:spPr>
          <a:xfrm>
            <a:off x="7094880" y="371160"/>
            <a:ext cx="1653480" cy="5778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95280" y="372960"/>
            <a:ext cx="5957640" cy="1294920"/>
          </a:xfrm>
          <a:prstGeom prst="rect">
            <a:avLst/>
          </a:prstGeom>
          <a:noFill/>
          <a:ln w="0">
            <a:noFill/>
          </a:ln>
        </p:spPr>
        <p:txBody>
          <a:bodyPr numCol="1" spcCol="0" anchor="t">
            <a:normAutofit/>
          </a:bodyPr>
          <a:p>
            <a:pPr>
              <a:lnSpc>
                <a:spcPct val="100000"/>
              </a:lnSpc>
              <a:spcBef>
                <a:spcPts val="751"/>
              </a:spcBef>
              <a:buNone/>
            </a:pPr>
            <a:r>
              <a:rPr b="0" lang="en-GB" sz="3600" spc="-1" strike="noStrike">
                <a:solidFill>
                  <a:srgbClr val="000000"/>
                </a:solidFill>
                <a:latin typeface="Trebuchet MS"/>
              </a:rPr>
              <a:t>R: A First Look</a:t>
            </a:r>
            <a:endParaRPr b="0" lang="en-US" sz="3600" spc="-1" strike="noStrike">
              <a:solidFill>
                <a:srgbClr val="000000"/>
              </a:solidFill>
              <a:latin typeface="Calibri"/>
            </a:endParaRPr>
          </a:p>
        </p:txBody>
      </p:sp>
      <p:sp>
        <p:nvSpPr>
          <p:cNvPr id="135" name="PlaceHolder 2"/>
          <p:cNvSpPr>
            <a:spLocks noGrp="1"/>
          </p:cNvSpPr>
          <p:nvPr>
            <p:ph/>
          </p:nvPr>
        </p:nvSpPr>
        <p:spPr>
          <a:xfrm>
            <a:off x="3743280" y="2037600"/>
            <a:ext cx="5004360" cy="936360"/>
          </a:xfrm>
          <a:prstGeom prst="rect">
            <a:avLst/>
          </a:prstGeom>
          <a:noFill/>
          <a:ln w="0">
            <a:noFill/>
          </a:ln>
        </p:spPr>
        <p:txBody>
          <a:bodyPr anchor="t">
            <a:normAutofit fontScale="98000"/>
          </a:bodyPr>
          <a:p>
            <a:pPr algn="r">
              <a:lnSpc>
                <a:spcPct val="90000"/>
              </a:lnSpc>
              <a:spcBef>
                <a:spcPts val="751"/>
              </a:spcBef>
              <a:buNone/>
              <a:tabLst>
                <a:tab algn="l" pos="0"/>
              </a:tabLst>
            </a:pPr>
            <a:r>
              <a:rPr b="0" lang="en-GB" sz="2800" spc="-1" strike="noStrike">
                <a:solidFill>
                  <a:srgbClr val="000000"/>
                </a:solidFill>
                <a:latin typeface="Trebuchet MS"/>
              </a:rPr>
              <a:t>Srinivasa Rao</a:t>
            </a:r>
            <a:endParaRPr b="0" lang="en-US" sz="2800" spc="-1" strike="noStrike">
              <a:solidFill>
                <a:srgbClr val="000000"/>
              </a:solidFill>
              <a:latin typeface="Trebuchet MS"/>
            </a:endParaRPr>
          </a:p>
          <a:p>
            <a:pPr algn="r">
              <a:lnSpc>
                <a:spcPct val="90000"/>
              </a:lnSpc>
              <a:spcBef>
                <a:spcPts val="751"/>
              </a:spcBef>
              <a:buNone/>
              <a:tabLst>
                <a:tab algn="l" pos="0"/>
              </a:tabLst>
            </a:pPr>
            <a:r>
              <a:rPr b="0" lang="en-GB" sz="2800" spc="-1" strike="noStrike" u="sng">
                <a:solidFill>
                  <a:srgbClr val="0563c1"/>
                </a:solidFill>
                <a:uFillTx/>
                <a:latin typeface="Trebuchet MS"/>
                <a:hlinkClick r:id="rId1"/>
              </a:rPr>
              <a:t>sraorao.netlify.app</a:t>
            </a:r>
            <a:endParaRPr b="0" lang="en-US" sz="2800" spc="-1" strike="noStrike">
              <a:solidFill>
                <a:srgbClr val="000000"/>
              </a:solidFill>
              <a:latin typeface="Trebuchet MS"/>
            </a:endParaRPr>
          </a:p>
          <a:p>
            <a:pPr algn="r">
              <a:lnSpc>
                <a:spcPct val="90000"/>
              </a:lnSpc>
              <a:spcBef>
                <a:spcPts val="751"/>
              </a:spcBef>
              <a:buNone/>
              <a:tabLst>
                <a:tab algn="l" pos="0"/>
              </a:tabLst>
            </a:pPr>
            <a:endParaRPr b="0" lang="en-US" sz="28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95280" y="384480"/>
            <a:ext cx="8353080" cy="1079640"/>
          </a:xfrm>
          <a:prstGeom prst="rect">
            <a:avLst/>
          </a:prstGeom>
          <a:noFill/>
          <a:ln w="0">
            <a:noFill/>
          </a:ln>
        </p:spPr>
        <p:txBody>
          <a:bodyPr anchor="t">
            <a:noAutofit/>
          </a:bodyPr>
          <a:p>
            <a:pPr algn="r">
              <a:lnSpc>
                <a:spcPct val="90000"/>
              </a:lnSpc>
              <a:buNone/>
            </a:pPr>
            <a:r>
              <a:rPr b="0" lang="en-GB" sz="3600" spc="-1" strike="noStrike">
                <a:solidFill>
                  <a:srgbClr val="000000"/>
                </a:solidFill>
                <a:latin typeface="Trebuchet MS"/>
              </a:rPr>
              <a:t>Ready To Learn?</a:t>
            </a:r>
            <a:endParaRPr b="0" lang="en-US" sz="3600" spc="-1" strike="noStrike">
              <a:solidFill>
                <a:srgbClr val="000000"/>
              </a:solidFill>
              <a:latin typeface="Calibri"/>
            </a:endParaRPr>
          </a:p>
        </p:txBody>
      </p:sp>
      <p:sp>
        <p:nvSpPr>
          <p:cNvPr id="137" name="TextBox 15"/>
          <p:cNvSpPr/>
          <p:nvPr/>
        </p:nvSpPr>
        <p:spPr>
          <a:xfrm>
            <a:off x="724320" y="2027880"/>
            <a:ext cx="7982640" cy="456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2400" spc="-1" strike="noStrike">
                <a:solidFill>
                  <a:srgbClr val="000000"/>
                </a:solidFill>
                <a:latin typeface="Trebuchet MS"/>
              </a:rPr>
              <a:t>Today’s session takes place in a video-call using </a:t>
            </a:r>
            <a:r>
              <a:rPr b="0" i="1" lang="en-GB" sz="2400" spc="-1" strike="noStrike">
                <a:solidFill>
                  <a:srgbClr val="000000"/>
                </a:solidFill>
                <a:latin typeface="Trebuchet MS"/>
              </a:rPr>
              <a:t>Teams</a:t>
            </a:r>
            <a:endParaRPr b="0" lang="en-GB" sz="2400" spc="-1" strike="noStrike">
              <a:latin typeface="Arial"/>
            </a:endParaRPr>
          </a:p>
        </p:txBody>
      </p:sp>
      <p:sp>
        <p:nvSpPr>
          <p:cNvPr id="138" name="TextBox 16"/>
          <p:cNvSpPr/>
          <p:nvPr/>
        </p:nvSpPr>
        <p:spPr>
          <a:xfrm>
            <a:off x="724320" y="4024800"/>
            <a:ext cx="5870520" cy="456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2400" spc="-1" strike="noStrike">
                <a:solidFill>
                  <a:srgbClr val="000000"/>
                </a:solidFill>
                <a:latin typeface="Trebuchet MS"/>
              </a:rPr>
              <a:t>You can turn on Live Captions using</a:t>
            </a:r>
            <a:endParaRPr b="0" lang="en-GB" sz="2400" spc="-1" strike="noStrike">
              <a:latin typeface="Arial"/>
            </a:endParaRPr>
          </a:p>
        </p:txBody>
      </p:sp>
      <p:pic>
        <p:nvPicPr>
          <p:cNvPr id="139" name="Picture 1" descr="More actions icon, depicted by an ellipsis mark"/>
          <p:cNvPicPr/>
          <p:nvPr/>
        </p:nvPicPr>
        <p:blipFill>
          <a:blip r:embed="rId1"/>
          <a:stretch/>
        </p:blipFill>
        <p:spPr>
          <a:xfrm>
            <a:off x="5868000" y="3997440"/>
            <a:ext cx="553680" cy="515880"/>
          </a:xfrm>
          <a:prstGeom prst="rect">
            <a:avLst/>
          </a:prstGeom>
          <a:ln w="0">
            <a:noFill/>
          </a:ln>
        </p:spPr>
      </p:pic>
      <p:sp>
        <p:nvSpPr>
          <p:cNvPr id="140" name="TextBox 17"/>
          <p:cNvSpPr/>
          <p:nvPr/>
        </p:nvSpPr>
        <p:spPr>
          <a:xfrm>
            <a:off x="724320" y="4812480"/>
            <a:ext cx="4571640" cy="456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2400" spc="-1" strike="noStrike">
                <a:solidFill>
                  <a:srgbClr val="000000"/>
                </a:solidFill>
                <a:latin typeface="Trebuchet MS"/>
              </a:rPr>
              <a:t>Don’t plan to multi-task</a:t>
            </a:r>
            <a:endParaRPr b="0" lang="en-GB" sz="2400" spc="-1" strike="noStrike">
              <a:latin typeface="Arial"/>
            </a:endParaRPr>
          </a:p>
        </p:txBody>
      </p:sp>
      <p:grpSp>
        <p:nvGrpSpPr>
          <p:cNvPr id="141" name="Group 2"/>
          <p:cNvGrpSpPr/>
          <p:nvPr/>
        </p:nvGrpSpPr>
        <p:grpSpPr>
          <a:xfrm>
            <a:off x="7699680" y="4286520"/>
            <a:ext cx="1048680" cy="1048680"/>
            <a:chOff x="7699680" y="4286520"/>
            <a:chExt cx="1048680" cy="1048680"/>
          </a:xfrm>
        </p:grpSpPr>
        <p:sp>
          <p:nvSpPr>
            <p:cNvPr id="142" name="Text Box 7"/>
            <p:cNvSpPr/>
            <p:nvPr/>
          </p:nvSpPr>
          <p:spPr>
            <a:xfrm rot="20204400">
              <a:off x="8400240" y="4472640"/>
              <a:ext cx="183960" cy="276480"/>
            </a:xfrm>
            <a:prstGeom prst="rect">
              <a:avLst/>
            </a:prstGeom>
            <a:noFill/>
            <a:ln w="0">
              <a:noFill/>
            </a:ln>
          </p:spPr>
          <p:style>
            <a:lnRef idx="0"/>
            <a:fillRef idx="0"/>
            <a:effectRef idx="0"/>
            <a:fontRef idx="minor"/>
          </p:style>
        </p:sp>
        <p:grpSp>
          <p:nvGrpSpPr>
            <p:cNvPr id="143" name="Group 5"/>
            <p:cNvGrpSpPr/>
            <p:nvPr/>
          </p:nvGrpSpPr>
          <p:grpSpPr>
            <a:xfrm>
              <a:off x="7699680" y="4286520"/>
              <a:ext cx="1048680" cy="1048680"/>
              <a:chOff x="7699680" y="4286520"/>
              <a:chExt cx="1048680" cy="1048680"/>
            </a:xfrm>
          </p:grpSpPr>
          <p:pic>
            <p:nvPicPr>
              <p:cNvPr id="144" name="Picture 6" descr="no-mobile-circle"/>
              <p:cNvPicPr/>
              <p:nvPr/>
            </p:nvPicPr>
            <p:blipFill>
              <a:blip r:embed="rId2"/>
              <a:stretch/>
            </p:blipFill>
            <p:spPr>
              <a:xfrm>
                <a:off x="7699680" y="4286520"/>
                <a:ext cx="1048680" cy="1048680"/>
              </a:xfrm>
              <a:prstGeom prst="rect">
                <a:avLst/>
              </a:prstGeom>
              <a:ln w="0">
                <a:noFill/>
              </a:ln>
            </p:spPr>
          </p:pic>
          <p:sp>
            <p:nvSpPr>
              <p:cNvPr id="145" name="Text Box 7"/>
              <p:cNvSpPr/>
              <p:nvPr/>
            </p:nvSpPr>
            <p:spPr>
              <a:xfrm rot="20204400">
                <a:off x="8280000" y="4630680"/>
                <a:ext cx="392760" cy="293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340" spc="-1" strike="noStrike">
                    <a:solidFill>
                      <a:srgbClr val="000000"/>
                    </a:solidFill>
                    <a:latin typeface="Arial"/>
                  </a:rPr>
                  <a:t>♫♪</a:t>
                </a:r>
                <a:endParaRPr b="0" lang="en-GB" sz="1340" spc="-1" strike="noStrike">
                  <a:latin typeface="Arial"/>
                </a:endParaRPr>
              </a:p>
            </p:txBody>
          </p:sp>
        </p:grpSp>
      </p:grpSp>
      <p:grpSp>
        <p:nvGrpSpPr>
          <p:cNvPr id="146" name="Group 7"/>
          <p:cNvGrpSpPr/>
          <p:nvPr/>
        </p:nvGrpSpPr>
        <p:grpSpPr>
          <a:xfrm>
            <a:off x="327960" y="2626200"/>
            <a:ext cx="8487720" cy="1000080"/>
            <a:chOff x="327960" y="2626200"/>
            <a:chExt cx="8487720" cy="1000080"/>
          </a:xfrm>
        </p:grpSpPr>
        <p:pic>
          <p:nvPicPr>
            <p:cNvPr id="147" name="Picture 4" descr=""/>
            <p:cNvPicPr/>
            <p:nvPr/>
          </p:nvPicPr>
          <p:blipFill>
            <a:blip r:embed="rId3"/>
            <a:stretch/>
          </p:blipFill>
          <p:spPr>
            <a:xfrm>
              <a:off x="327960" y="2626200"/>
              <a:ext cx="8487720" cy="1000080"/>
            </a:xfrm>
            <a:prstGeom prst="rect">
              <a:avLst/>
            </a:prstGeom>
            <a:ln w="0">
              <a:noFill/>
            </a:ln>
          </p:spPr>
        </p:pic>
        <p:sp>
          <p:nvSpPr>
            <p:cNvPr id="148" name="Oval 18"/>
            <p:cNvSpPr/>
            <p:nvPr/>
          </p:nvSpPr>
          <p:spPr>
            <a:xfrm>
              <a:off x="1914480" y="2819880"/>
              <a:ext cx="660600" cy="56160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p:style>
        </p:sp>
        <p:sp>
          <p:nvSpPr>
            <p:cNvPr id="149" name="Oval 19"/>
            <p:cNvSpPr/>
            <p:nvPr/>
          </p:nvSpPr>
          <p:spPr>
            <a:xfrm>
              <a:off x="1158480" y="2819880"/>
              <a:ext cx="660600" cy="56160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p:style>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395280" y="384480"/>
            <a:ext cx="8353080" cy="1079640"/>
          </a:xfrm>
          <a:prstGeom prst="rect">
            <a:avLst/>
          </a:prstGeom>
          <a:noFill/>
          <a:ln w="0">
            <a:noFill/>
          </a:ln>
        </p:spPr>
        <p:txBody>
          <a:bodyPr anchor="t">
            <a:noAutofit/>
          </a:bodyPr>
          <a:p>
            <a:pPr algn="r">
              <a:lnSpc>
                <a:spcPct val="90000"/>
              </a:lnSpc>
              <a:buNone/>
            </a:pPr>
            <a:r>
              <a:rPr b="0" lang="en-GB" sz="3600" spc="-1" strike="noStrike">
                <a:solidFill>
                  <a:srgbClr val="000000"/>
                </a:solidFill>
                <a:latin typeface="Trebuchet MS"/>
              </a:rPr>
              <a:t>Today’s resources</a:t>
            </a:r>
            <a:endParaRPr b="0" lang="en-US" sz="3600" spc="-1" strike="noStrike">
              <a:solidFill>
                <a:srgbClr val="000000"/>
              </a:solidFill>
              <a:latin typeface="Calibri"/>
            </a:endParaRPr>
          </a:p>
        </p:txBody>
      </p:sp>
      <p:sp>
        <p:nvSpPr>
          <p:cNvPr id="151" name="PlaceHolder 2"/>
          <p:cNvSpPr>
            <a:spLocks noGrp="1"/>
          </p:cNvSpPr>
          <p:nvPr>
            <p:ph/>
          </p:nvPr>
        </p:nvSpPr>
        <p:spPr>
          <a:xfrm>
            <a:off x="395280" y="2028960"/>
            <a:ext cx="8353080" cy="3312720"/>
          </a:xfrm>
          <a:prstGeom prst="rect">
            <a:avLst/>
          </a:prstGeom>
          <a:noFill/>
          <a:ln w="0">
            <a:noFill/>
          </a:ln>
        </p:spPr>
        <p:txBody>
          <a:bodyPr anchor="t">
            <a:noAutofit/>
          </a:bodyPr>
          <a:p>
            <a:pPr>
              <a:lnSpc>
                <a:spcPct val="100000"/>
              </a:lnSpc>
              <a:spcBef>
                <a:spcPts val="751"/>
              </a:spcBef>
              <a:buNone/>
              <a:tabLst>
                <a:tab algn="l" pos="0"/>
              </a:tabLst>
            </a:pPr>
            <a:r>
              <a:rPr b="0" lang="en-GB" sz="2800" spc="-1" strike="noStrike">
                <a:solidFill>
                  <a:srgbClr val="000000"/>
                </a:solidFill>
                <a:latin typeface="Trebuchet MS"/>
              </a:rPr>
              <a:t>How will you display your workbook?</a:t>
            </a:r>
            <a:endParaRPr b="0" lang="en-US" sz="2800" spc="-1" strike="noStrike">
              <a:solidFill>
                <a:srgbClr val="000000"/>
              </a:solidFill>
              <a:latin typeface="Trebuchet MS"/>
            </a:endParaRPr>
          </a:p>
          <a:p>
            <a:pPr>
              <a:lnSpc>
                <a:spcPct val="100000"/>
              </a:lnSpc>
              <a:spcBef>
                <a:spcPts val="751"/>
              </a:spcBef>
              <a:buNone/>
              <a:tabLst>
                <a:tab algn="l" pos="0"/>
              </a:tabLst>
            </a:pPr>
            <a:r>
              <a:rPr b="0" lang="en-GB" sz="2800" spc="-1" strike="noStrike">
                <a:solidFill>
                  <a:srgbClr val="000000"/>
                </a:solidFill>
                <a:latin typeface="Trebuchet MS"/>
              </a:rPr>
              <a:t>Where are your course files?</a:t>
            </a:r>
            <a:endParaRPr b="0" lang="en-US" sz="2800" spc="-1" strike="noStrike">
              <a:solidFill>
                <a:srgbClr val="000000"/>
              </a:solidFill>
              <a:latin typeface="Trebuchet MS"/>
            </a:endParaRPr>
          </a:p>
          <a:p>
            <a:pPr>
              <a:lnSpc>
                <a:spcPct val="100000"/>
              </a:lnSpc>
              <a:spcBef>
                <a:spcPts val="751"/>
              </a:spcBef>
              <a:buNone/>
              <a:tabLst>
                <a:tab algn="l" pos="0"/>
              </a:tabLst>
            </a:pPr>
            <a:r>
              <a:rPr b="0" lang="en-GB" sz="2800" spc="-1" strike="noStrike">
                <a:solidFill>
                  <a:srgbClr val="000000"/>
                </a:solidFill>
                <a:latin typeface="Trebuchet MS"/>
              </a:rPr>
              <a:t>Is the software installed?</a:t>
            </a:r>
            <a:endParaRPr b="0" lang="en-US" sz="2800" spc="-1" strike="noStrike">
              <a:solidFill>
                <a:srgbClr val="000000"/>
              </a:solidFill>
              <a:latin typeface="Trebuchet MS"/>
            </a:endParaRPr>
          </a:p>
        </p:txBody>
      </p:sp>
      <p:grpSp>
        <p:nvGrpSpPr>
          <p:cNvPr id="152" name="Group 5"/>
          <p:cNvGrpSpPr/>
          <p:nvPr/>
        </p:nvGrpSpPr>
        <p:grpSpPr>
          <a:xfrm>
            <a:off x="7699680" y="4293000"/>
            <a:ext cx="1048680" cy="1048680"/>
            <a:chOff x="7699680" y="4293000"/>
            <a:chExt cx="1048680" cy="1048680"/>
          </a:xfrm>
        </p:grpSpPr>
        <p:pic>
          <p:nvPicPr>
            <p:cNvPr id="153" name="Picture 6" descr="no-mobile-circle"/>
            <p:cNvPicPr/>
            <p:nvPr/>
          </p:nvPicPr>
          <p:blipFill>
            <a:blip r:embed="rId1"/>
            <a:stretch/>
          </p:blipFill>
          <p:spPr>
            <a:xfrm>
              <a:off x="7699680" y="4293000"/>
              <a:ext cx="1048680" cy="1048680"/>
            </a:xfrm>
            <a:prstGeom prst="rect">
              <a:avLst/>
            </a:prstGeom>
            <a:ln w="0">
              <a:noFill/>
            </a:ln>
          </p:spPr>
        </p:pic>
        <p:sp>
          <p:nvSpPr>
            <p:cNvPr id="154" name="Text Box 7"/>
            <p:cNvSpPr/>
            <p:nvPr/>
          </p:nvSpPr>
          <p:spPr>
            <a:xfrm rot="20204400">
              <a:off x="8280000" y="4636800"/>
              <a:ext cx="392760" cy="293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340" spc="-1" strike="noStrike">
                  <a:solidFill>
                    <a:srgbClr val="000000"/>
                  </a:solidFill>
                  <a:latin typeface="Arial"/>
                </a:rPr>
                <a:t>♫♪</a:t>
              </a:r>
              <a:endParaRPr b="0" lang="en-GB" sz="1340" spc="-1" strike="noStrike">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395280" y="384480"/>
            <a:ext cx="8353080" cy="1079640"/>
          </a:xfrm>
          <a:prstGeom prst="rect">
            <a:avLst/>
          </a:prstGeom>
          <a:noFill/>
          <a:ln w="0">
            <a:noFill/>
          </a:ln>
        </p:spPr>
        <p:txBody>
          <a:bodyPr anchor="t">
            <a:noAutofit/>
          </a:bodyPr>
          <a:p>
            <a:pPr algn="r">
              <a:lnSpc>
                <a:spcPct val="90000"/>
              </a:lnSpc>
              <a:buNone/>
            </a:pPr>
            <a:r>
              <a:rPr b="0" lang="en-GB" sz="3600" spc="-1" strike="noStrike">
                <a:solidFill>
                  <a:srgbClr val="000000"/>
                </a:solidFill>
                <a:latin typeface="Trebuchet MS"/>
              </a:rPr>
              <a:t>What is R and what can you use it for?</a:t>
            </a:r>
            <a:endParaRPr b="0" lang="en-US" sz="3600" spc="-1" strike="noStrike">
              <a:solidFill>
                <a:srgbClr val="000000"/>
              </a:solidFill>
              <a:latin typeface="Calibri"/>
            </a:endParaRPr>
          </a:p>
        </p:txBody>
      </p:sp>
      <p:sp>
        <p:nvSpPr>
          <p:cNvPr id="156" name="PlaceHolder 2"/>
          <p:cNvSpPr>
            <a:spLocks noGrp="1"/>
          </p:cNvSpPr>
          <p:nvPr>
            <p:ph/>
          </p:nvPr>
        </p:nvSpPr>
        <p:spPr>
          <a:xfrm>
            <a:off x="395280" y="2028960"/>
            <a:ext cx="8353080" cy="3312720"/>
          </a:xfrm>
          <a:prstGeom prst="rect">
            <a:avLst/>
          </a:prstGeom>
          <a:noFill/>
          <a:ln w="0">
            <a:noFill/>
          </a:ln>
        </p:spPr>
        <p:txBody>
          <a:bodyPr anchor="t">
            <a:normAutofit fontScale="87000"/>
          </a:bodyPr>
          <a:p>
            <a:pPr marL="457200" indent="-457200">
              <a:lnSpc>
                <a:spcPct val="100000"/>
              </a:lnSpc>
              <a:spcBef>
                <a:spcPts val="751"/>
              </a:spcBef>
              <a:buClr>
                <a:srgbClr val="000000"/>
              </a:buClr>
              <a:buFont typeface="Arial"/>
              <a:buChar char="•"/>
            </a:pPr>
            <a:r>
              <a:rPr b="0" lang="en-GB" sz="2800" spc="-1" strike="noStrike">
                <a:solidFill>
                  <a:srgbClr val="000000"/>
                </a:solidFill>
                <a:latin typeface="Trebuchet MS"/>
              </a:rPr>
              <a:t>A </a:t>
            </a:r>
            <a:r>
              <a:rPr b="0" i="1" lang="en-GB" sz="2800" spc="-1" strike="noStrike">
                <a:solidFill>
                  <a:srgbClr val="000000"/>
                </a:solidFill>
                <a:latin typeface="Trebuchet MS"/>
              </a:rPr>
              <a:t>statistical </a:t>
            </a:r>
            <a:r>
              <a:rPr b="0" lang="en-GB" sz="2800" spc="-1" strike="noStrike">
                <a:solidFill>
                  <a:srgbClr val="000000"/>
                </a:solidFill>
                <a:latin typeface="Trebuchet MS"/>
              </a:rPr>
              <a:t>programming language</a:t>
            </a:r>
            <a:endParaRPr b="0" lang="en-US" sz="2800" spc="-1" strike="noStrike">
              <a:solidFill>
                <a:srgbClr val="000000"/>
              </a:solidFill>
              <a:latin typeface="Trebuchet MS"/>
            </a:endParaRPr>
          </a:p>
          <a:p>
            <a:pPr lvl="1" marL="800280">
              <a:lnSpc>
                <a:spcPct val="100000"/>
              </a:lnSpc>
              <a:spcBef>
                <a:spcPts val="374"/>
              </a:spcBef>
              <a:buClr>
                <a:srgbClr val="000000"/>
              </a:buClr>
              <a:buFont typeface="Arial"/>
              <a:buChar char="•"/>
            </a:pPr>
            <a:r>
              <a:rPr b="0" lang="en-GB" sz="2000" spc="-1" strike="noStrike">
                <a:solidFill>
                  <a:srgbClr val="000000"/>
                </a:solidFill>
                <a:latin typeface="Trebuchet MS"/>
              </a:rPr>
              <a:t>Can be used for non-statistical programming too</a:t>
            </a:r>
            <a:endParaRPr b="0" lang="en-US" sz="2000" spc="-1" strike="noStrike">
              <a:solidFill>
                <a:srgbClr val="000000"/>
              </a:solidFill>
              <a:latin typeface="Trebuchet MS"/>
            </a:endParaRPr>
          </a:p>
          <a:p>
            <a:pPr lvl="1" marL="800280">
              <a:lnSpc>
                <a:spcPct val="100000"/>
              </a:lnSpc>
              <a:spcBef>
                <a:spcPts val="374"/>
              </a:spcBef>
              <a:buClr>
                <a:srgbClr val="000000"/>
              </a:buClr>
              <a:buFont typeface="Arial"/>
              <a:buChar char="•"/>
            </a:pPr>
            <a:r>
              <a:rPr b="0" lang="en-GB" sz="2000" spc="-1" strike="noStrike">
                <a:solidFill>
                  <a:srgbClr val="000000"/>
                </a:solidFill>
                <a:latin typeface="Trebuchet MS"/>
              </a:rPr>
              <a:t>Great for specific domains due to code repositories (CRAN, Bioconductor)</a:t>
            </a:r>
            <a:endParaRPr b="0" lang="en-US" sz="2000" spc="-1" strike="noStrike">
              <a:solidFill>
                <a:srgbClr val="000000"/>
              </a:solidFill>
              <a:latin typeface="Trebuchet MS"/>
            </a:endParaRPr>
          </a:p>
          <a:p>
            <a:pPr lvl="1" marL="800280">
              <a:lnSpc>
                <a:spcPct val="100000"/>
              </a:lnSpc>
              <a:spcBef>
                <a:spcPts val="374"/>
              </a:spcBef>
              <a:buClr>
                <a:srgbClr val="000000"/>
              </a:buClr>
              <a:buFont typeface="Arial"/>
              <a:buChar char="•"/>
            </a:pPr>
            <a:r>
              <a:rPr b="0" lang="en-GB" sz="2000" spc="-1" strike="noStrike">
                <a:solidFill>
                  <a:srgbClr val="000000"/>
                </a:solidFill>
                <a:latin typeface="Trebuchet MS"/>
              </a:rPr>
              <a:t>Great for </a:t>
            </a:r>
            <a:r>
              <a:rPr b="0" lang="en-GB" sz="2000" spc="-1" strike="noStrike" u="sng">
                <a:solidFill>
                  <a:srgbClr val="0563c1"/>
                </a:solidFill>
                <a:uFillTx/>
                <a:latin typeface="Trebuchet MS"/>
                <a:hlinkClick r:id="rId1"/>
              </a:rPr>
              <a:t>visualisation</a:t>
            </a:r>
            <a:endParaRPr b="0" lang="en-US" sz="2000" spc="-1" strike="noStrike">
              <a:solidFill>
                <a:srgbClr val="000000"/>
              </a:solidFill>
              <a:latin typeface="Trebuchet MS"/>
            </a:endParaRPr>
          </a:p>
          <a:p>
            <a:pPr lvl="1" marL="800280">
              <a:lnSpc>
                <a:spcPct val="100000"/>
              </a:lnSpc>
              <a:spcBef>
                <a:spcPts val="374"/>
              </a:spcBef>
              <a:buClr>
                <a:srgbClr val="000000"/>
              </a:buClr>
              <a:buFont typeface="Arial"/>
              <a:buChar char="•"/>
            </a:pPr>
            <a:r>
              <a:rPr b="0" lang="en-GB" sz="2000" spc="-1" strike="noStrike">
                <a:solidFill>
                  <a:srgbClr val="000000"/>
                </a:solidFill>
                <a:latin typeface="Trebuchet MS"/>
              </a:rPr>
              <a:t>Versions and packaging are highly streamlined</a:t>
            </a:r>
            <a:endParaRPr b="0" lang="en-US" sz="2000" spc="-1" strike="noStrike">
              <a:solidFill>
                <a:srgbClr val="000000"/>
              </a:solidFill>
              <a:latin typeface="Trebuchet MS"/>
            </a:endParaRPr>
          </a:p>
          <a:p>
            <a:pPr marL="457200" indent="-457200">
              <a:lnSpc>
                <a:spcPct val="100000"/>
              </a:lnSpc>
              <a:spcBef>
                <a:spcPts val="751"/>
              </a:spcBef>
              <a:buClr>
                <a:srgbClr val="000000"/>
              </a:buClr>
              <a:buFont typeface="Arial"/>
              <a:buChar char="•"/>
            </a:pPr>
            <a:r>
              <a:rPr b="0" lang="en-GB" sz="2800" spc="-1" strike="noStrike">
                <a:solidFill>
                  <a:srgbClr val="000000"/>
                </a:solidFill>
                <a:latin typeface="Trebuchet MS"/>
              </a:rPr>
              <a:t>When to use other languages (e.g. Python)?</a:t>
            </a:r>
            <a:endParaRPr b="0" lang="en-US" sz="2800" spc="-1" strike="noStrike">
              <a:solidFill>
                <a:srgbClr val="000000"/>
              </a:solidFill>
              <a:latin typeface="Trebuchet MS"/>
            </a:endParaRPr>
          </a:p>
          <a:p>
            <a:pPr lvl="1" marL="800280">
              <a:lnSpc>
                <a:spcPct val="100000"/>
              </a:lnSpc>
              <a:spcBef>
                <a:spcPts val="374"/>
              </a:spcBef>
              <a:buClr>
                <a:srgbClr val="000000"/>
              </a:buClr>
              <a:buFont typeface="Arial"/>
              <a:buChar char="•"/>
            </a:pPr>
            <a:r>
              <a:rPr b="0" lang="en-GB" sz="2000" spc="-1" strike="noStrike">
                <a:solidFill>
                  <a:srgbClr val="000000"/>
                </a:solidFill>
                <a:latin typeface="Trebuchet MS"/>
              </a:rPr>
              <a:t>When speed and memory usage are considerations (but we are talking </a:t>
            </a:r>
            <a:r>
              <a:rPr b="0" i="1" lang="en-GB" sz="2000" spc="-1" strike="noStrike">
                <a:solidFill>
                  <a:srgbClr val="000000"/>
                </a:solidFill>
                <a:latin typeface="Trebuchet MS"/>
              </a:rPr>
              <a:t>millions</a:t>
            </a:r>
            <a:r>
              <a:rPr b="0" lang="en-GB" sz="2000" spc="-1" strike="noStrike">
                <a:solidFill>
                  <a:srgbClr val="000000"/>
                </a:solidFill>
                <a:latin typeface="Trebuchet MS"/>
              </a:rPr>
              <a:t> of data points!)</a:t>
            </a:r>
            <a:endParaRPr b="0" lang="en-US" sz="2000" spc="-1" strike="noStrike">
              <a:solidFill>
                <a:srgbClr val="000000"/>
              </a:solidFill>
              <a:latin typeface="Trebuchet MS"/>
            </a:endParaRPr>
          </a:p>
          <a:p>
            <a:pPr lvl="1" marL="800280">
              <a:lnSpc>
                <a:spcPct val="100000"/>
              </a:lnSpc>
              <a:spcBef>
                <a:spcPts val="374"/>
              </a:spcBef>
              <a:buClr>
                <a:srgbClr val="000000"/>
              </a:buClr>
              <a:buFont typeface="Arial"/>
              <a:buChar char="•"/>
            </a:pPr>
            <a:r>
              <a:rPr b="0" lang="en-GB" sz="2000" spc="-1" strike="noStrike">
                <a:solidFill>
                  <a:srgbClr val="000000"/>
                </a:solidFill>
                <a:latin typeface="Trebuchet MS"/>
              </a:rPr>
              <a:t>Image/video analysis</a:t>
            </a:r>
            <a:endParaRPr b="0" lang="en-US" sz="2000" spc="-1" strike="noStrike">
              <a:solidFill>
                <a:srgbClr val="000000"/>
              </a:solidFill>
              <a:latin typeface="Trebuchet MS"/>
            </a:endParaRPr>
          </a:p>
          <a:p>
            <a:endParaRPr b="0" lang="en-US" sz="20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395280" y="384480"/>
            <a:ext cx="8353080" cy="1079640"/>
          </a:xfrm>
          <a:prstGeom prst="rect">
            <a:avLst/>
          </a:prstGeom>
          <a:noFill/>
          <a:ln w="0">
            <a:noFill/>
          </a:ln>
        </p:spPr>
        <p:txBody>
          <a:bodyPr anchor="t">
            <a:noAutofit/>
          </a:bodyPr>
          <a:p>
            <a:pPr algn="r">
              <a:lnSpc>
                <a:spcPct val="90000"/>
              </a:lnSpc>
              <a:buNone/>
            </a:pPr>
            <a:r>
              <a:rPr b="0" lang="en-GB" sz="3600" spc="-1" strike="noStrike">
                <a:solidFill>
                  <a:srgbClr val="000000"/>
                </a:solidFill>
                <a:latin typeface="Trebuchet MS"/>
              </a:rPr>
              <a:t>What is RStudio?</a:t>
            </a:r>
            <a:endParaRPr b="0" lang="en-US" sz="3600" spc="-1" strike="noStrike">
              <a:solidFill>
                <a:srgbClr val="000000"/>
              </a:solidFill>
              <a:latin typeface="Calibri"/>
            </a:endParaRPr>
          </a:p>
        </p:txBody>
      </p:sp>
      <p:sp>
        <p:nvSpPr>
          <p:cNvPr id="158" name="PlaceHolder 2"/>
          <p:cNvSpPr>
            <a:spLocks noGrp="1"/>
          </p:cNvSpPr>
          <p:nvPr>
            <p:ph/>
          </p:nvPr>
        </p:nvSpPr>
        <p:spPr>
          <a:xfrm>
            <a:off x="395280" y="2028960"/>
            <a:ext cx="8353080" cy="3312720"/>
          </a:xfrm>
          <a:prstGeom prst="rect">
            <a:avLst/>
          </a:prstGeom>
          <a:noFill/>
          <a:ln w="0">
            <a:noFill/>
          </a:ln>
        </p:spPr>
        <p:txBody>
          <a:bodyPr anchor="t">
            <a:normAutofit fontScale="99000"/>
          </a:bodyPr>
          <a:p>
            <a:pPr marL="457200" indent="-457200">
              <a:lnSpc>
                <a:spcPct val="100000"/>
              </a:lnSpc>
              <a:spcBef>
                <a:spcPts val="751"/>
              </a:spcBef>
              <a:buClr>
                <a:srgbClr val="000000"/>
              </a:buClr>
              <a:buFont typeface="Arial"/>
              <a:buChar char="•"/>
            </a:pPr>
            <a:r>
              <a:rPr b="0" lang="en-GB" sz="2800" spc="-1" strike="noStrike">
                <a:solidFill>
                  <a:srgbClr val="000000"/>
                </a:solidFill>
                <a:latin typeface="Trebuchet MS"/>
              </a:rPr>
              <a:t>An Integrated Development Environment (IDE) for R</a:t>
            </a:r>
            <a:endParaRPr b="0" lang="en-US" sz="2800" spc="-1" strike="noStrike">
              <a:solidFill>
                <a:srgbClr val="000000"/>
              </a:solidFill>
              <a:latin typeface="Trebuchet MS"/>
            </a:endParaRPr>
          </a:p>
          <a:p>
            <a:pPr lvl="1" marL="800280">
              <a:lnSpc>
                <a:spcPct val="100000"/>
              </a:lnSpc>
              <a:spcBef>
                <a:spcPts val="374"/>
              </a:spcBef>
              <a:buClr>
                <a:srgbClr val="000000"/>
              </a:buClr>
              <a:buFont typeface="Arial"/>
              <a:buChar char="•"/>
            </a:pPr>
            <a:r>
              <a:rPr b="0" lang="en-GB" sz="2000" spc="-1" strike="noStrike">
                <a:solidFill>
                  <a:srgbClr val="000000"/>
                </a:solidFill>
                <a:latin typeface="Trebuchet MS"/>
              </a:rPr>
              <a:t>Not necessary, but makes coding much easier!</a:t>
            </a:r>
            <a:endParaRPr b="0" lang="en-US" sz="2000" spc="-1" strike="noStrike">
              <a:solidFill>
                <a:srgbClr val="000000"/>
              </a:solidFill>
              <a:latin typeface="Trebuchet MS"/>
            </a:endParaRPr>
          </a:p>
          <a:p>
            <a:pPr lvl="1" marL="800280">
              <a:lnSpc>
                <a:spcPct val="100000"/>
              </a:lnSpc>
              <a:spcBef>
                <a:spcPts val="374"/>
              </a:spcBef>
              <a:buClr>
                <a:srgbClr val="000000"/>
              </a:buClr>
              <a:buFont typeface="Arial"/>
              <a:buChar char="•"/>
            </a:pPr>
            <a:r>
              <a:rPr b="0" lang="en-GB" sz="2000" spc="-1" strike="noStrike">
                <a:solidFill>
                  <a:srgbClr val="000000"/>
                </a:solidFill>
                <a:latin typeface="Trebuchet MS"/>
              </a:rPr>
              <a:t>Tools to visualise data, R objects, help files, etc.</a:t>
            </a:r>
            <a:endParaRPr b="0" lang="en-US" sz="2000" spc="-1" strike="noStrike">
              <a:solidFill>
                <a:srgbClr val="000000"/>
              </a:solidFill>
              <a:latin typeface="Trebuchet MS"/>
            </a:endParaRPr>
          </a:p>
          <a:p>
            <a:pPr lvl="1" marL="800280">
              <a:lnSpc>
                <a:spcPct val="100000"/>
              </a:lnSpc>
              <a:spcBef>
                <a:spcPts val="374"/>
              </a:spcBef>
              <a:buClr>
                <a:srgbClr val="000000"/>
              </a:buClr>
              <a:buFont typeface="Arial"/>
              <a:buChar char="•"/>
            </a:pPr>
            <a:r>
              <a:rPr b="0" lang="en-GB" sz="2000" spc="-1" strike="noStrike">
                <a:solidFill>
                  <a:srgbClr val="000000"/>
                </a:solidFill>
                <a:latin typeface="Trebuchet MS"/>
              </a:rPr>
              <a:t>Helps organise R files into "Projects"</a:t>
            </a:r>
            <a:endParaRPr b="0" lang="en-US" sz="2000" spc="-1" strike="noStrike">
              <a:solidFill>
                <a:srgbClr val="000000"/>
              </a:solidFill>
              <a:latin typeface="Trebuchet MS"/>
            </a:endParaRPr>
          </a:p>
          <a:p>
            <a:pPr lvl="1" marL="800280">
              <a:lnSpc>
                <a:spcPct val="100000"/>
              </a:lnSpc>
              <a:spcBef>
                <a:spcPts val="374"/>
              </a:spcBef>
              <a:buClr>
                <a:srgbClr val="000000"/>
              </a:buClr>
              <a:buFont typeface="Arial"/>
              <a:buChar char="•"/>
            </a:pPr>
            <a:r>
              <a:rPr b="0" lang="en-GB" sz="2000" spc="-1" strike="noStrike">
                <a:solidFill>
                  <a:srgbClr val="000000"/>
                </a:solidFill>
                <a:latin typeface="Trebuchet MS"/>
              </a:rPr>
              <a:t>Additional tools for reporting (R Markdown), building websites, integration with git (version control)</a:t>
            </a:r>
            <a:endParaRPr b="0" lang="en-US" sz="2000" spc="-1" strike="noStrike">
              <a:solidFill>
                <a:srgbClr val="000000"/>
              </a:solidFill>
              <a:latin typeface="Trebuchet MS"/>
            </a:endParaRPr>
          </a:p>
          <a:p>
            <a:pPr lvl="1" marL="800280">
              <a:lnSpc>
                <a:spcPct val="100000"/>
              </a:lnSpc>
              <a:spcBef>
                <a:spcPts val="374"/>
              </a:spcBef>
              <a:buClr>
                <a:srgbClr val="000000"/>
              </a:buClr>
              <a:buFont typeface="Arial"/>
              <a:buChar char="•"/>
            </a:pPr>
            <a:r>
              <a:rPr b="0" lang="en-GB" sz="2000" spc="-1" strike="noStrike">
                <a:solidFill>
                  <a:srgbClr val="000000"/>
                </a:solidFill>
                <a:latin typeface="Trebuchet MS"/>
              </a:rPr>
              <a:t>RStudio Cloud: An online version of RStudio, for teaching, collaborative projects -&gt; we will use this today</a:t>
            </a:r>
            <a:endParaRPr b="0" lang="en-US" sz="20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395280" y="384480"/>
            <a:ext cx="8353080" cy="1079640"/>
          </a:xfrm>
          <a:prstGeom prst="rect">
            <a:avLst/>
          </a:prstGeom>
          <a:noFill/>
          <a:ln w="0">
            <a:noFill/>
          </a:ln>
        </p:spPr>
        <p:txBody>
          <a:bodyPr anchor="t">
            <a:noAutofit/>
          </a:bodyPr>
          <a:p>
            <a:pPr algn="r">
              <a:lnSpc>
                <a:spcPct val="90000"/>
              </a:lnSpc>
              <a:buNone/>
            </a:pPr>
            <a:r>
              <a:rPr b="0" lang="en-GB" sz="3600" spc="-1" strike="noStrike">
                <a:solidFill>
                  <a:srgbClr val="000000"/>
                </a:solidFill>
                <a:latin typeface="Trebuchet MS"/>
              </a:rPr>
              <a:t>1-Intro</a:t>
            </a:r>
            <a:br>
              <a:rPr sz="3600"/>
            </a:br>
            <a:r>
              <a:rPr b="0" lang="en-GB" sz="3600" spc="-1" strike="noStrike">
                <a:solidFill>
                  <a:srgbClr val="000000"/>
                </a:solidFill>
                <a:latin typeface="Trebuchet MS"/>
              </a:rPr>
              <a:t>The basics</a:t>
            </a:r>
            <a:endParaRPr b="0" lang="en-US" sz="3600" spc="-1" strike="noStrike">
              <a:solidFill>
                <a:srgbClr val="000000"/>
              </a:solidFill>
              <a:latin typeface="Calibri"/>
            </a:endParaRPr>
          </a:p>
        </p:txBody>
      </p:sp>
      <p:sp>
        <p:nvSpPr>
          <p:cNvPr id="160" name="PlaceHolder 2"/>
          <p:cNvSpPr>
            <a:spLocks noGrp="1"/>
          </p:cNvSpPr>
          <p:nvPr>
            <p:ph/>
          </p:nvPr>
        </p:nvSpPr>
        <p:spPr>
          <a:xfrm>
            <a:off x="395280" y="2028960"/>
            <a:ext cx="8353080" cy="3312720"/>
          </a:xfrm>
          <a:prstGeom prst="rect">
            <a:avLst/>
          </a:prstGeom>
          <a:noFill/>
          <a:ln w="0">
            <a:noFill/>
          </a:ln>
        </p:spPr>
        <p:txBody>
          <a:bodyPr anchor="t">
            <a:normAutofit/>
          </a:bodyPr>
          <a:p>
            <a:pPr>
              <a:lnSpc>
                <a:spcPct val="100000"/>
              </a:lnSpc>
              <a:spcBef>
                <a:spcPts val="751"/>
              </a:spcBef>
              <a:buClr>
                <a:srgbClr val="000000"/>
              </a:buClr>
              <a:buFont typeface="Arial"/>
              <a:buChar char="•"/>
            </a:pPr>
            <a:r>
              <a:rPr b="0" lang="en-GB" sz="2800" spc="-1" strike="noStrike">
                <a:solidFill>
                  <a:srgbClr val="000000"/>
                </a:solidFill>
                <a:latin typeface="Trebuchet MS"/>
              </a:rPr>
              <a:t>On the first worksheet, we’ll:</a:t>
            </a:r>
            <a:endParaRPr b="0" lang="en-US" sz="2800" spc="-1" strike="noStrike">
              <a:solidFill>
                <a:srgbClr val="000000"/>
              </a:solidFill>
              <a:latin typeface="Trebuchet MS"/>
            </a:endParaRPr>
          </a:p>
          <a:p>
            <a:pPr lvl="1" marL="343080">
              <a:lnSpc>
                <a:spcPct val="100000"/>
              </a:lnSpc>
              <a:spcBef>
                <a:spcPts val="374"/>
              </a:spcBef>
              <a:buClr>
                <a:srgbClr val="000000"/>
              </a:buClr>
              <a:buFont typeface="Arial"/>
              <a:buChar char="•"/>
            </a:pPr>
            <a:r>
              <a:rPr b="0" lang="en-GB" sz="2000" spc="-1" strike="noStrike">
                <a:solidFill>
                  <a:srgbClr val="000000"/>
                </a:solidFill>
                <a:latin typeface="Trebuchet MS"/>
              </a:rPr>
              <a:t>Study the basics of R</a:t>
            </a:r>
            <a:endParaRPr b="0" lang="en-US" sz="2000" spc="-1" strike="noStrike">
              <a:solidFill>
                <a:srgbClr val="000000"/>
              </a:solidFill>
              <a:latin typeface="Trebuchet MS"/>
            </a:endParaRPr>
          </a:p>
          <a:p>
            <a:pPr lvl="1" marL="343080">
              <a:lnSpc>
                <a:spcPct val="100000"/>
              </a:lnSpc>
              <a:spcBef>
                <a:spcPts val="374"/>
              </a:spcBef>
              <a:buClr>
                <a:srgbClr val="000000"/>
              </a:buClr>
              <a:buFont typeface="Arial"/>
              <a:buChar char="•"/>
            </a:pPr>
            <a:r>
              <a:rPr b="0" lang="en-GB" sz="2000" spc="-1" strike="noStrike">
                <a:solidFill>
                  <a:srgbClr val="000000"/>
                </a:solidFill>
                <a:latin typeface="Trebuchet MS"/>
              </a:rPr>
              <a:t>Learn how to carry out arithmetical calculations</a:t>
            </a:r>
            <a:endParaRPr b="0" lang="en-US" sz="2000" spc="-1" strike="noStrike">
              <a:solidFill>
                <a:srgbClr val="000000"/>
              </a:solidFill>
              <a:latin typeface="Trebuchet MS"/>
            </a:endParaRPr>
          </a:p>
          <a:p>
            <a:pPr lvl="1" marL="343080">
              <a:lnSpc>
                <a:spcPct val="100000"/>
              </a:lnSpc>
              <a:spcBef>
                <a:spcPts val="374"/>
              </a:spcBef>
              <a:buClr>
                <a:srgbClr val="000000"/>
              </a:buClr>
              <a:buFont typeface="Arial"/>
              <a:buChar char="•"/>
            </a:pPr>
            <a:r>
              <a:rPr b="0" lang="en-GB" sz="2000" spc="-1" strike="noStrike">
                <a:solidFill>
                  <a:srgbClr val="000000"/>
                </a:solidFill>
                <a:latin typeface="Trebuchet MS"/>
              </a:rPr>
              <a:t>Store values as variables</a:t>
            </a:r>
            <a:endParaRPr b="0" lang="en-US" sz="2000" spc="-1" strike="noStrike">
              <a:solidFill>
                <a:srgbClr val="000000"/>
              </a:solidFill>
              <a:latin typeface="Trebuchet MS"/>
            </a:endParaRPr>
          </a:p>
          <a:p>
            <a:pPr lvl="1" marL="343080">
              <a:lnSpc>
                <a:spcPct val="100000"/>
              </a:lnSpc>
              <a:spcBef>
                <a:spcPts val="374"/>
              </a:spcBef>
              <a:buClr>
                <a:srgbClr val="000000"/>
              </a:buClr>
              <a:buFont typeface="Arial"/>
              <a:buChar char="•"/>
            </a:pPr>
            <a:r>
              <a:rPr b="0" lang="en-GB" sz="2000" spc="-1" strike="noStrike">
                <a:solidFill>
                  <a:srgbClr val="000000"/>
                </a:solidFill>
                <a:latin typeface="Trebuchet MS"/>
              </a:rPr>
              <a:t>Learn what vectors are and how to work with them</a:t>
            </a:r>
            <a:endParaRPr b="0" lang="en-US" sz="2000" spc="-1" strike="noStrike">
              <a:solidFill>
                <a:srgbClr val="000000"/>
              </a:solidFill>
              <a:latin typeface="Trebuchet MS"/>
            </a:endParaRPr>
          </a:p>
          <a:p>
            <a:endParaRPr b="0" lang="en-US" sz="20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395280" y="384480"/>
            <a:ext cx="8353080" cy="1079640"/>
          </a:xfrm>
          <a:prstGeom prst="rect">
            <a:avLst/>
          </a:prstGeom>
          <a:noFill/>
          <a:ln w="0">
            <a:noFill/>
          </a:ln>
        </p:spPr>
        <p:txBody>
          <a:bodyPr anchor="t">
            <a:noAutofit/>
          </a:bodyPr>
          <a:p>
            <a:pPr algn="r">
              <a:lnSpc>
                <a:spcPct val="90000"/>
              </a:lnSpc>
              <a:buNone/>
            </a:pPr>
            <a:r>
              <a:rPr b="0" lang="en-GB" sz="3600" spc="-1" strike="noStrike">
                <a:solidFill>
                  <a:srgbClr val="000000"/>
                </a:solidFill>
                <a:latin typeface="Trebuchet MS"/>
              </a:rPr>
              <a:t>2-Data management</a:t>
            </a:r>
            <a:endParaRPr b="0" lang="en-US" sz="3600" spc="-1" strike="noStrike">
              <a:solidFill>
                <a:srgbClr val="000000"/>
              </a:solidFill>
              <a:latin typeface="Calibri"/>
            </a:endParaRPr>
          </a:p>
        </p:txBody>
      </p:sp>
      <p:sp>
        <p:nvSpPr>
          <p:cNvPr id="162" name="PlaceHolder 2"/>
          <p:cNvSpPr>
            <a:spLocks noGrp="1"/>
          </p:cNvSpPr>
          <p:nvPr>
            <p:ph/>
          </p:nvPr>
        </p:nvSpPr>
        <p:spPr>
          <a:xfrm>
            <a:off x="395280" y="2028960"/>
            <a:ext cx="8353080" cy="3312720"/>
          </a:xfrm>
          <a:prstGeom prst="rect">
            <a:avLst/>
          </a:prstGeom>
          <a:noFill/>
          <a:ln w="0">
            <a:noFill/>
          </a:ln>
        </p:spPr>
        <p:txBody>
          <a:bodyPr anchor="t">
            <a:normAutofit/>
          </a:bodyPr>
          <a:p>
            <a:pPr>
              <a:lnSpc>
                <a:spcPct val="100000"/>
              </a:lnSpc>
              <a:spcBef>
                <a:spcPts val="751"/>
              </a:spcBef>
              <a:buClr>
                <a:srgbClr val="000000"/>
              </a:buClr>
              <a:buFont typeface="Arial"/>
              <a:buChar char="•"/>
            </a:pPr>
            <a:r>
              <a:rPr b="0" lang="en-GB" sz="2800" spc="-1" strike="noStrike">
                <a:solidFill>
                  <a:srgbClr val="000000"/>
                </a:solidFill>
                <a:latin typeface="Trebuchet MS"/>
              </a:rPr>
              <a:t>On the second worksheet, we’ll:</a:t>
            </a:r>
            <a:endParaRPr b="0" lang="en-US" sz="2800" spc="-1" strike="noStrike">
              <a:solidFill>
                <a:srgbClr val="000000"/>
              </a:solidFill>
              <a:latin typeface="Trebuchet MS"/>
            </a:endParaRPr>
          </a:p>
          <a:p>
            <a:pPr lvl="1" marL="343080">
              <a:lnSpc>
                <a:spcPct val="100000"/>
              </a:lnSpc>
              <a:spcBef>
                <a:spcPts val="374"/>
              </a:spcBef>
              <a:buClr>
                <a:srgbClr val="000000"/>
              </a:buClr>
              <a:buFont typeface="Arial"/>
              <a:buChar char="•"/>
            </a:pPr>
            <a:r>
              <a:rPr b="0" lang="en-GB" sz="2000" spc="-1" strike="noStrike">
                <a:solidFill>
                  <a:srgbClr val="000000"/>
                </a:solidFill>
                <a:latin typeface="Trebuchet MS"/>
              </a:rPr>
              <a:t>Learn about data frames and import one</a:t>
            </a:r>
            <a:endParaRPr b="0" lang="en-US" sz="2000" spc="-1" strike="noStrike">
              <a:solidFill>
                <a:srgbClr val="000000"/>
              </a:solidFill>
              <a:latin typeface="Trebuchet MS"/>
            </a:endParaRPr>
          </a:p>
          <a:p>
            <a:pPr lvl="1" marL="343080">
              <a:lnSpc>
                <a:spcPct val="100000"/>
              </a:lnSpc>
              <a:spcBef>
                <a:spcPts val="374"/>
              </a:spcBef>
              <a:buClr>
                <a:srgbClr val="000000"/>
              </a:buClr>
              <a:buFont typeface="Arial"/>
              <a:buChar char="•"/>
            </a:pPr>
            <a:r>
              <a:rPr b="0" lang="en-GB" sz="2000" spc="-1" strike="noStrike">
                <a:solidFill>
                  <a:srgbClr val="000000"/>
                </a:solidFill>
                <a:latin typeface="Trebuchet MS"/>
              </a:rPr>
              <a:t>Select columns and rows of a data frame</a:t>
            </a:r>
            <a:endParaRPr b="0" lang="en-US" sz="2000" spc="-1" strike="noStrike">
              <a:solidFill>
                <a:srgbClr val="000000"/>
              </a:solidFill>
              <a:latin typeface="Trebuchet MS"/>
            </a:endParaRPr>
          </a:p>
          <a:p>
            <a:pPr lvl="1" marL="343080">
              <a:lnSpc>
                <a:spcPct val="100000"/>
              </a:lnSpc>
              <a:spcBef>
                <a:spcPts val="374"/>
              </a:spcBef>
              <a:buClr>
                <a:srgbClr val="000000"/>
              </a:buClr>
              <a:buFont typeface="Arial"/>
              <a:buChar char="•"/>
            </a:pPr>
            <a:r>
              <a:rPr b="0" lang="en-GB" sz="2000" spc="-1" strike="noStrike">
                <a:solidFill>
                  <a:srgbClr val="000000"/>
                </a:solidFill>
                <a:latin typeface="Trebuchet MS"/>
              </a:rPr>
              <a:t>Filter data by its values</a:t>
            </a:r>
            <a:endParaRPr b="0" lang="en-US" sz="2000" spc="-1" strike="noStrike">
              <a:solidFill>
                <a:srgbClr val="000000"/>
              </a:solidFill>
              <a:latin typeface="Trebuchet MS"/>
            </a:endParaRPr>
          </a:p>
          <a:p>
            <a:endParaRPr b="0" lang="en-US" sz="20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395280" y="384480"/>
            <a:ext cx="8353080" cy="1079640"/>
          </a:xfrm>
          <a:prstGeom prst="rect">
            <a:avLst/>
          </a:prstGeom>
          <a:noFill/>
          <a:ln w="0">
            <a:noFill/>
          </a:ln>
        </p:spPr>
        <p:txBody>
          <a:bodyPr anchor="t">
            <a:noAutofit/>
          </a:bodyPr>
          <a:p>
            <a:pPr algn="r">
              <a:lnSpc>
                <a:spcPct val="90000"/>
              </a:lnSpc>
              <a:buNone/>
            </a:pPr>
            <a:r>
              <a:rPr b="0" lang="en-GB" sz="3600" spc="-1" strike="noStrike">
                <a:solidFill>
                  <a:srgbClr val="000000"/>
                </a:solidFill>
                <a:latin typeface="Trebuchet MS"/>
              </a:rPr>
              <a:t>3-Data analysis and visualisation</a:t>
            </a:r>
            <a:endParaRPr b="0" lang="en-US" sz="3600" spc="-1" strike="noStrike">
              <a:solidFill>
                <a:srgbClr val="000000"/>
              </a:solidFill>
              <a:latin typeface="Calibri"/>
            </a:endParaRPr>
          </a:p>
        </p:txBody>
      </p:sp>
      <p:sp>
        <p:nvSpPr>
          <p:cNvPr id="164" name="PlaceHolder 2"/>
          <p:cNvSpPr>
            <a:spLocks noGrp="1"/>
          </p:cNvSpPr>
          <p:nvPr>
            <p:ph/>
          </p:nvPr>
        </p:nvSpPr>
        <p:spPr>
          <a:xfrm>
            <a:off x="395280" y="2028960"/>
            <a:ext cx="8353080" cy="3312720"/>
          </a:xfrm>
          <a:prstGeom prst="rect">
            <a:avLst/>
          </a:prstGeom>
          <a:noFill/>
          <a:ln w="0">
            <a:noFill/>
          </a:ln>
        </p:spPr>
        <p:txBody>
          <a:bodyPr anchor="t">
            <a:normAutofit/>
          </a:bodyPr>
          <a:p>
            <a:pPr>
              <a:lnSpc>
                <a:spcPct val="100000"/>
              </a:lnSpc>
              <a:spcBef>
                <a:spcPts val="751"/>
              </a:spcBef>
              <a:buClr>
                <a:srgbClr val="000000"/>
              </a:buClr>
              <a:buFont typeface="Arial"/>
              <a:buChar char="•"/>
            </a:pPr>
            <a:r>
              <a:rPr b="0" lang="en-GB" sz="2800" spc="-1" strike="noStrike">
                <a:solidFill>
                  <a:srgbClr val="000000"/>
                </a:solidFill>
                <a:latin typeface="Trebuchet MS"/>
              </a:rPr>
              <a:t>On the third worksheet, we’ll:</a:t>
            </a:r>
            <a:endParaRPr b="0" lang="en-US" sz="2800" spc="-1" strike="noStrike">
              <a:solidFill>
                <a:srgbClr val="000000"/>
              </a:solidFill>
              <a:latin typeface="Trebuchet MS"/>
            </a:endParaRPr>
          </a:p>
          <a:p>
            <a:pPr lvl="1" marL="343080">
              <a:lnSpc>
                <a:spcPct val="100000"/>
              </a:lnSpc>
              <a:spcBef>
                <a:spcPts val="374"/>
              </a:spcBef>
              <a:buClr>
                <a:srgbClr val="000000"/>
              </a:buClr>
              <a:buFont typeface="Arial"/>
              <a:buChar char="•"/>
            </a:pPr>
            <a:r>
              <a:rPr b="0" lang="en-GB" sz="2000" spc="-1" strike="noStrike">
                <a:solidFill>
                  <a:srgbClr val="000000"/>
                </a:solidFill>
                <a:latin typeface="Trebuchet MS"/>
              </a:rPr>
              <a:t>Learn some exploratory data analysis methods using R</a:t>
            </a:r>
            <a:endParaRPr b="0" lang="en-US" sz="2000" spc="-1" strike="noStrike">
              <a:solidFill>
                <a:srgbClr val="000000"/>
              </a:solidFill>
              <a:latin typeface="Trebuchet MS"/>
            </a:endParaRPr>
          </a:p>
          <a:p>
            <a:pPr lvl="1" marL="343080">
              <a:lnSpc>
                <a:spcPct val="100000"/>
              </a:lnSpc>
              <a:spcBef>
                <a:spcPts val="374"/>
              </a:spcBef>
              <a:buClr>
                <a:srgbClr val="000000"/>
              </a:buClr>
              <a:buFont typeface="Arial"/>
              <a:buChar char="•"/>
            </a:pPr>
            <a:r>
              <a:rPr b="0" lang="en-GB" sz="2000" spc="-1" strike="noStrike">
                <a:solidFill>
                  <a:srgbClr val="000000"/>
                </a:solidFill>
                <a:latin typeface="Trebuchet MS"/>
              </a:rPr>
              <a:t>Make simple plots</a:t>
            </a:r>
            <a:endParaRPr b="0" lang="en-US" sz="2000" spc="-1" strike="noStrike">
              <a:solidFill>
                <a:srgbClr val="000000"/>
              </a:solidFill>
              <a:latin typeface="Trebuchet MS"/>
            </a:endParaRPr>
          </a:p>
          <a:p>
            <a:pPr lvl="1" marL="343080">
              <a:lnSpc>
                <a:spcPct val="100000"/>
              </a:lnSpc>
              <a:spcBef>
                <a:spcPts val="374"/>
              </a:spcBef>
              <a:buClr>
                <a:srgbClr val="000000"/>
              </a:buClr>
              <a:buFont typeface="Arial"/>
              <a:buChar char="•"/>
            </a:pPr>
            <a:r>
              <a:rPr b="0" lang="en-GB" sz="2000" spc="-1" strike="noStrike">
                <a:solidFill>
                  <a:srgbClr val="000000"/>
                </a:solidFill>
                <a:latin typeface="Trebuchet MS"/>
              </a:rPr>
              <a:t>(Optionally) Fit linear models and plot lines of best fit</a:t>
            </a:r>
            <a:endParaRPr b="0" lang="en-US" sz="2000" spc="-1" strike="noStrike">
              <a:solidFill>
                <a:srgbClr val="000000"/>
              </a:solidFill>
              <a:latin typeface="Trebuchet MS"/>
            </a:endParaRPr>
          </a:p>
          <a:p>
            <a:endParaRPr b="0" lang="en-US" sz="20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Course_x0020_Code xmlns="1fe9c8a4-c5b4-444f-9d3d-e1493ce6b6c8">AP003 ITLC templates</Course_x0020_Code>
    <Course_x0020_Name xmlns="1fe9c8a4-c5b4-444f-9d3d-e1493ce6b6c8" xsi:nil="true"/>
    <Type_x0020_of_x0020_Material xmlns="1fe9c8a4-c5b4-444f-9d3d-e1493ce6b6c8">Course slides</Type_x0020_of_x0020_Materia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0256E977E4094F88A8ADC48026DEE3" ma:contentTypeVersion="16" ma:contentTypeDescription="Create a new document." ma:contentTypeScope="" ma:versionID="443f769bf1f43a0cd8ce267f5a738e05">
  <xsd:schema xmlns:xsd="http://www.w3.org/2001/XMLSchema" xmlns:xs="http://www.w3.org/2001/XMLSchema" xmlns:p="http://schemas.microsoft.com/office/2006/metadata/properties" xmlns:ns2="1fe9c8a4-c5b4-444f-9d3d-e1493ce6b6c8" xmlns:ns3="671cd35f-aedc-4334-b73d-1cf4f58ec630" targetNamespace="http://schemas.microsoft.com/office/2006/metadata/properties" ma:root="true" ma:fieldsID="5c30c6d8fd737f112786d07761083db4" ns2:_="" ns3:_="">
    <xsd:import namespace="1fe9c8a4-c5b4-444f-9d3d-e1493ce6b6c8"/>
    <xsd:import namespace="671cd35f-aedc-4334-b73d-1cf4f58ec630"/>
    <xsd:element name="properties">
      <xsd:complexType>
        <xsd:sequence>
          <xsd:element name="documentManagement">
            <xsd:complexType>
              <xsd:all>
                <xsd:element ref="ns2:Course_x0020_Code" minOccurs="0"/>
                <xsd:element ref="ns2:Course_x0020_Name" minOccurs="0"/>
                <xsd:element ref="ns2:Type_x0020_of_x0020_Materia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e9c8a4-c5b4-444f-9d3d-e1493ce6b6c8" elementFormDefault="qualified">
    <xsd:import namespace="http://schemas.microsoft.com/office/2006/documentManagement/types"/>
    <xsd:import namespace="http://schemas.microsoft.com/office/infopath/2007/PartnerControls"/>
    <xsd:element name="Course_x0020_Code" ma:index="8" nillable="true" ma:displayName="Course Code" ma:internalName="Course_x0020_Code" ma:readOnly="false">
      <xsd:simpleType>
        <xsd:restriction base="dms:Text">
          <xsd:maxLength value="255"/>
        </xsd:restriction>
      </xsd:simpleType>
    </xsd:element>
    <xsd:element name="Course_x0020_Name" ma:index="9" nillable="true" ma:displayName="Course Name" ma:internalName="Course_x0020_Name" ma:readOnly="false">
      <xsd:simpleType>
        <xsd:restriction base="dms:Text">
          <xsd:maxLength value="255"/>
        </xsd:restriction>
      </xsd:simpleType>
    </xsd:element>
    <xsd:element name="Type_x0020_of_x0020_Material" ma:index="10" ma:displayName="Type of Material" ma:default="Handouts" ma:format="Dropdown" ma:internalName="Type_x0020_of_x0020_Material" ma:readOnly="false">
      <xsd:simpleType>
        <xsd:restriction base="dms:Choice">
          <xsd:enumeration value="Course slides"/>
          <xsd:enumeration value="Course book (without slides)"/>
          <xsd:enumeration value="Course book (assembled for printing)"/>
          <xsd:enumeration value="Student files"/>
          <xsd:enumeration value="Teacher Files"/>
          <xsd:enumeration value="Handouts"/>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71cd35f-aedc-4334-b73d-1cf4f58ec630"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C75E1C-317F-4B7F-9C0B-0C7B2B3E9621}">
  <ds:schemaRefs>
    <ds:schemaRef ds:uri="http://schemas.microsoft.com/office/2006/documentManagement/types"/>
    <ds:schemaRef ds:uri="http://purl.org/dc/terms/"/>
    <ds:schemaRef ds:uri="http://schemas.openxmlformats.org/package/2006/metadata/core-properties"/>
    <ds:schemaRef ds:uri="671cd35f-aedc-4334-b73d-1cf4f58ec630"/>
    <ds:schemaRef ds:uri="http://purl.org/dc/dcmitype/"/>
    <ds:schemaRef ds:uri="http://schemas.microsoft.com/office/infopath/2007/PartnerControls"/>
    <ds:schemaRef ds:uri="http://purl.org/dc/elements/1.1/"/>
    <ds:schemaRef ds:uri="http://schemas.microsoft.com/office/2006/metadata/properties"/>
    <ds:schemaRef ds:uri="1fe9c8a4-c5b4-444f-9d3d-e1493ce6b6c8"/>
    <ds:schemaRef ds:uri="http://www.w3.org/XML/1998/namespace"/>
  </ds:schemaRefs>
</ds:datastoreItem>
</file>

<file path=customXml/itemProps2.xml><?xml version="1.0" encoding="utf-8"?>
<ds:datastoreItem xmlns:ds="http://schemas.openxmlformats.org/officeDocument/2006/customXml" ds:itemID="{1E9FD0CC-1C3D-497A-96E8-C0C038BE5D77}">
  <ds:schemaRefs>
    <ds:schemaRef ds:uri="http://schemas.microsoft.com/sharepoint/v3/contenttype/forms"/>
  </ds:schemaRefs>
</ds:datastoreItem>
</file>

<file path=customXml/itemProps3.xml><?xml version="1.0" encoding="utf-8"?>
<ds:datastoreItem xmlns:ds="http://schemas.openxmlformats.org/officeDocument/2006/customXml" ds:itemID="{896CBD4F-BC9A-4C54-80BD-BB63FEB04C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e9c8a4-c5b4-444f-9d3d-e1493ce6b6c8"/>
    <ds:schemaRef ds:uri="671cd35f-aedc-4334-b73d-1cf4f58ec6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25</TotalTime>
  <Application>LibreOffice/7.3.2.2$Linux_X86_64 LibreOffice_project/454130fadb9a820d3728b86ccb63c8f359d70528</Application>
  <AppVersion>15.0000</AppVersion>
  <Words>688</Words>
  <Paragraphs>104</Paragraphs>
  <Company>University of Oxford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2016-11-29T15:38:01Z</dcterms:created>
  <dc:creator>David Baker</dc:creator>
  <dc:description/>
  <dc:language>en-GB</dc:language>
  <cp:lastModifiedBy>S Rao</cp:lastModifiedBy>
  <dcterms:modified xsi:type="dcterms:W3CDTF">2022-05-05T13:08:00Z</dcterms:modified>
  <cp:revision>254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0x010100F40256E977E4094F88A8ADC48026DEE3</vt:lpwstr>
  </property>
  <property fmtid="{D5CDD505-2E9C-101B-9397-08002B2CF9AE}" pid="3" name="Notes">
    <vt:i4>6</vt:i4>
  </property>
  <property fmtid="{D5CDD505-2E9C-101B-9397-08002B2CF9AE}" pid="4" name="PresentationFormat">
    <vt:lpwstr>On-screen Show (16:10)</vt:lpwstr>
  </property>
  <property fmtid="{D5CDD505-2E9C-101B-9397-08002B2CF9AE}" pid="5" name="Slides">
    <vt:i4>15</vt:i4>
  </property>
</Properties>
</file>