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4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58" d="100"/>
          <a:sy n="58" d="100"/>
        </p:scale>
        <p:origin x="1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rina Higgins" userId="f444431ecb6b2a4d" providerId="LiveId" clId="{94732D04-1F68-4A27-ACA5-662B1F87F78F}"/>
    <pc:docChg chg="undo custSel addSld delSld modSld">
      <pc:chgData name="Catrina Higgins" userId="f444431ecb6b2a4d" providerId="LiveId" clId="{94732D04-1F68-4A27-ACA5-662B1F87F78F}" dt="2024-07-22T09:38:51.431" v="591" actId="5793"/>
      <pc:docMkLst>
        <pc:docMk/>
      </pc:docMkLst>
      <pc:sldChg chg="addSp delSp modSp mod setBg addAnim delAnim">
        <pc:chgData name="Catrina Higgins" userId="f444431ecb6b2a4d" providerId="LiveId" clId="{94732D04-1F68-4A27-ACA5-662B1F87F78F}" dt="2024-07-22T09:29:45.842" v="78"/>
        <pc:sldMkLst>
          <pc:docMk/>
          <pc:sldMk cId="3675565760" sldId="256"/>
        </pc:sldMkLst>
        <pc:spChg chg="mod">
          <ac:chgData name="Catrina Higgins" userId="f444431ecb6b2a4d" providerId="LiveId" clId="{94732D04-1F68-4A27-ACA5-662B1F87F78F}" dt="2024-07-22T09:29:45.842" v="77" actId="26606"/>
          <ac:spMkLst>
            <pc:docMk/>
            <pc:sldMk cId="3675565760" sldId="256"/>
            <ac:spMk id="2" creationId="{25F3076D-A87C-DEAF-EF1F-895FA8BE7630}"/>
          </ac:spMkLst>
        </pc:spChg>
        <pc:spChg chg="mod">
          <ac:chgData name="Catrina Higgins" userId="f444431ecb6b2a4d" providerId="LiveId" clId="{94732D04-1F68-4A27-ACA5-662B1F87F78F}" dt="2024-07-22T09:29:45.842" v="77" actId="26606"/>
          <ac:spMkLst>
            <pc:docMk/>
            <pc:sldMk cId="3675565760" sldId="256"/>
            <ac:spMk id="3" creationId="{29D03FD1-5F67-1AD7-29B6-A679526DD9B5}"/>
          </ac:spMkLst>
        </pc:spChg>
        <pc:spChg chg="add del">
          <ac:chgData name="Catrina Higgins" userId="f444431ecb6b2a4d" providerId="LiveId" clId="{94732D04-1F68-4A27-ACA5-662B1F87F78F}" dt="2024-07-22T09:29:45.842" v="76" actId="26606"/>
          <ac:spMkLst>
            <pc:docMk/>
            <pc:sldMk cId="3675565760" sldId="256"/>
            <ac:spMk id="9" creationId="{4D60F200-5EB0-B223-2439-C96C67F0FEE1}"/>
          </ac:spMkLst>
        </pc:spChg>
        <pc:spChg chg="add del">
          <ac:chgData name="Catrina Higgins" userId="f444431ecb6b2a4d" providerId="LiveId" clId="{94732D04-1F68-4A27-ACA5-662B1F87F78F}" dt="2024-07-22T09:29:45.842" v="76" actId="26606"/>
          <ac:spMkLst>
            <pc:docMk/>
            <pc:sldMk cId="3675565760" sldId="256"/>
            <ac:spMk id="11" creationId="{A6567EA8-C72D-4B9B-D23F-6B2E9F9C9F47}"/>
          </ac:spMkLst>
        </pc:spChg>
        <pc:spChg chg="add del">
          <ac:chgData name="Catrina Higgins" userId="f444431ecb6b2a4d" providerId="LiveId" clId="{94732D04-1F68-4A27-ACA5-662B1F87F78F}" dt="2024-07-22T09:29:45.842" v="76" actId="26606"/>
          <ac:spMkLst>
            <pc:docMk/>
            <pc:sldMk cId="3675565760" sldId="256"/>
            <ac:spMk id="13" creationId="{FEFBFA78-9360-1E01-5448-6D5AE0A32601}"/>
          </ac:spMkLst>
        </pc:spChg>
        <pc:spChg chg="add del">
          <ac:chgData name="Catrina Higgins" userId="f444431ecb6b2a4d" providerId="LiveId" clId="{94732D04-1F68-4A27-ACA5-662B1F87F78F}" dt="2024-07-22T09:29:45.842" v="76" actId="26606"/>
          <ac:spMkLst>
            <pc:docMk/>
            <pc:sldMk cId="3675565760" sldId="256"/>
            <ac:spMk id="15" creationId="{1740453C-744F-DB3A-47EC-15EACE1DC117}"/>
          </ac:spMkLst>
        </pc:spChg>
        <pc:spChg chg="add del">
          <ac:chgData name="Catrina Higgins" userId="f444431ecb6b2a4d" providerId="LiveId" clId="{94732D04-1F68-4A27-ACA5-662B1F87F78F}" dt="2024-07-22T09:29:45.842" v="76" actId="26606"/>
          <ac:spMkLst>
            <pc:docMk/>
            <pc:sldMk cId="3675565760" sldId="256"/>
            <ac:spMk id="17" creationId="{B6924B03-77BD-EAE3-2854-43363FF8E6BB}"/>
          </ac:spMkLst>
        </pc:spChg>
        <pc:grpChg chg="add">
          <ac:chgData name="Catrina Higgins" userId="f444431ecb6b2a4d" providerId="LiveId" clId="{94732D04-1F68-4A27-ACA5-662B1F87F78F}" dt="2024-07-22T09:29:45.842" v="77" actId="26606"/>
          <ac:grpSpMkLst>
            <pc:docMk/>
            <pc:sldMk cId="3675565760" sldId="256"/>
            <ac:grpSpMk id="20" creationId="{0E76F6F3-F5F0-B26D-1B63-73AD0299B731}"/>
          </ac:grpSpMkLst>
        </pc:grpChg>
        <pc:picChg chg="add del">
          <ac:chgData name="Catrina Higgins" userId="f444431ecb6b2a4d" providerId="LiveId" clId="{94732D04-1F68-4A27-ACA5-662B1F87F78F}" dt="2024-07-22T09:29:45.842" v="76" actId="26606"/>
          <ac:picMkLst>
            <pc:docMk/>
            <pc:sldMk cId="3675565760" sldId="256"/>
            <ac:picMk id="5" creationId="{C939C74D-FB29-6A83-5636-2A01E03D66BF}"/>
          </ac:picMkLst>
        </pc:picChg>
        <pc:picChg chg="add">
          <ac:chgData name="Catrina Higgins" userId="f444431ecb6b2a4d" providerId="LiveId" clId="{94732D04-1F68-4A27-ACA5-662B1F87F78F}" dt="2024-07-22T09:29:45.842" v="77" actId="26606"/>
          <ac:picMkLst>
            <pc:docMk/>
            <pc:sldMk cId="3675565760" sldId="256"/>
            <ac:picMk id="19" creationId="{0B52478A-9400-0CAF-7BE3-1211A7FF7136}"/>
          </ac:picMkLst>
        </pc:picChg>
      </pc:sldChg>
      <pc:sldChg chg="del">
        <pc:chgData name="Catrina Higgins" userId="f444431ecb6b2a4d" providerId="LiveId" clId="{94732D04-1F68-4A27-ACA5-662B1F87F78F}" dt="2024-07-22T09:28:47.006" v="73" actId="2696"/>
        <pc:sldMkLst>
          <pc:docMk/>
          <pc:sldMk cId="1251273619" sldId="257"/>
        </pc:sldMkLst>
      </pc:sldChg>
      <pc:sldChg chg="modSp mod">
        <pc:chgData name="Catrina Higgins" userId="f444431ecb6b2a4d" providerId="LiveId" clId="{94732D04-1F68-4A27-ACA5-662B1F87F78F}" dt="2024-07-22T09:30:27.134" v="79" actId="14100"/>
        <pc:sldMkLst>
          <pc:docMk/>
          <pc:sldMk cId="1128497139" sldId="258"/>
        </pc:sldMkLst>
        <pc:picChg chg="mod">
          <ac:chgData name="Catrina Higgins" userId="f444431ecb6b2a4d" providerId="LiveId" clId="{94732D04-1F68-4A27-ACA5-662B1F87F78F}" dt="2024-07-22T09:30:27.134" v="79" actId="14100"/>
          <ac:picMkLst>
            <pc:docMk/>
            <pc:sldMk cId="1128497139" sldId="258"/>
            <ac:picMk id="7" creationId="{B786F0EB-C867-A1C2-4D48-10B086484FC8}"/>
          </ac:picMkLst>
        </pc:picChg>
      </pc:sldChg>
      <pc:sldChg chg="addSp delSp modSp mod">
        <pc:chgData name="Catrina Higgins" userId="f444431ecb6b2a4d" providerId="LiveId" clId="{94732D04-1F68-4A27-ACA5-662B1F87F78F}" dt="2024-07-22T09:04:20.644" v="10" actId="1076"/>
        <pc:sldMkLst>
          <pc:docMk/>
          <pc:sldMk cId="3318853314" sldId="260"/>
        </pc:sldMkLst>
        <pc:spChg chg="del mod">
          <ac:chgData name="Catrina Higgins" userId="f444431ecb6b2a4d" providerId="LiveId" clId="{94732D04-1F68-4A27-ACA5-662B1F87F78F}" dt="2024-07-22T09:03:39.966" v="4" actId="22"/>
          <ac:spMkLst>
            <pc:docMk/>
            <pc:sldMk cId="3318853314" sldId="260"/>
            <ac:spMk id="3" creationId="{6EC8E4E4-C8E7-5F8E-C7C8-791BF28DEB1B}"/>
          </ac:spMkLst>
        </pc:spChg>
        <pc:picChg chg="add mod ord">
          <ac:chgData name="Catrina Higgins" userId="f444431ecb6b2a4d" providerId="LiveId" clId="{94732D04-1F68-4A27-ACA5-662B1F87F78F}" dt="2024-07-22T09:04:17.411" v="9" actId="1076"/>
          <ac:picMkLst>
            <pc:docMk/>
            <pc:sldMk cId="3318853314" sldId="260"/>
            <ac:picMk id="5" creationId="{CB311155-EDAC-5506-69DB-20DECCEAECFF}"/>
          </ac:picMkLst>
        </pc:picChg>
        <pc:picChg chg="add mod">
          <ac:chgData name="Catrina Higgins" userId="f444431ecb6b2a4d" providerId="LiveId" clId="{94732D04-1F68-4A27-ACA5-662B1F87F78F}" dt="2024-07-22T09:04:20.644" v="10" actId="1076"/>
          <ac:picMkLst>
            <pc:docMk/>
            <pc:sldMk cId="3318853314" sldId="260"/>
            <ac:picMk id="7" creationId="{8C4E448A-DA43-C3E9-AE92-531B97861FBB}"/>
          </ac:picMkLst>
        </pc:picChg>
      </pc:sldChg>
      <pc:sldChg chg="addSp delSp modSp new del mod">
        <pc:chgData name="Catrina Higgins" userId="f444431ecb6b2a4d" providerId="LiveId" clId="{94732D04-1F68-4A27-ACA5-662B1F87F78F}" dt="2024-07-22T09:25:04.155" v="29" actId="2696"/>
        <pc:sldMkLst>
          <pc:docMk/>
          <pc:sldMk cId="1520256100" sldId="263"/>
        </pc:sldMkLst>
        <pc:spChg chg="del">
          <ac:chgData name="Catrina Higgins" userId="f444431ecb6b2a4d" providerId="LiveId" clId="{94732D04-1F68-4A27-ACA5-662B1F87F78F}" dt="2024-07-22T09:12:07.134" v="12" actId="22"/>
          <ac:spMkLst>
            <pc:docMk/>
            <pc:sldMk cId="1520256100" sldId="263"/>
            <ac:spMk id="3" creationId="{832EA18C-DAD0-228F-9594-84D9128181BA}"/>
          </ac:spMkLst>
        </pc:spChg>
        <pc:picChg chg="add mod ord">
          <ac:chgData name="Catrina Higgins" userId="f444431ecb6b2a4d" providerId="LiveId" clId="{94732D04-1F68-4A27-ACA5-662B1F87F78F}" dt="2024-07-22T09:12:56.665" v="20" actId="14100"/>
          <ac:picMkLst>
            <pc:docMk/>
            <pc:sldMk cId="1520256100" sldId="263"/>
            <ac:picMk id="5" creationId="{94DF4155-AAD4-C465-DE8E-C3D1BE0EFBD9}"/>
          </ac:picMkLst>
        </pc:picChg>
        <pc:picChg chg="add mod">
          <ac:chgData name="Catrina Higgins" userId="f444431ecb6b2a4d" providerId="LiveId" clId="{94732D04-1F68-4A27-ACA5-662B1F87F78F}" dt="2024-07-22T09:12:51.553" v="18" actId="14100"/>
          <ac:picMkLst>
            <pc:docMk/>
            <pc:sldMk cId="1520256100" sldId="263"/>
            <ac:picMk id="7" creationId="{AAD8EAC2-6C47-456D-376F-B58F6F87023A}"/>
          </ac:picMkLst>
        </pc:picChg>
      </pc:sldChg>
      <pc:sldChg chg="addSp delSp modSp new mod">
        <pc:chgData name="Catrina Higgins" userId="f444431ecb6b2a4d" providerId="LiveId" clId="{94732D04-1F68-4A27-ACA5-662B1F87F78F}" dt="2024-07-22T09:25:28.282" v="61" actId="20577"/>
        <pc:sldMkLst>
          <pc:docMk/>
          <pc:sldMk cId="318673422" sldId="264"/>
        </pc:sldMkLst>
        <pc:spChg chg="mod">
          <ac:chgData name="Catrina Higgins" userId="f444431ecb6b2a4d" providerId="LiveId" clId="{94732D04-1F68-4A27-ACA5-662B1F87F78F}" dt="2024-07-22T09:25:28.282" v="61" actId="20577"/>
          <ac:spMkLst>
            <pc:docMk/>
            <pc:sldMk cId="318673422" sldId="264"/>
            <ac:spMk id="2" creationId="{157F5344-F606-58A1-F036-FFD3200EBBE5}"/>
          </ac:spMkLst>
        </pc:spChg>
        <pc:spChg chg="del">
          <ac:chgData name="Catrina Higgins" userId="f444431ecb6b2a4d" providerId="LiveId" clId="{94732D04-1F68-4A27-ACA5-662B1F87F78F}" dt="2024-07-22T09:24:10.424" v="22" actId="22"/>
          <ac:spMkLst>
            <pc:docMk/>
            <pc:sldMk cId="318673422" sldId="264"/>
            <ac:spMk id="3" creationId="{11E9610A-8762-B426-1B57-B40C0E00A9DC}"/>
          </ac:spMkLst>
        </pc:spChg>
        <pc:picChg chg="add mod ord">
          <ac:chgData name="Catrina Higgins" userId="f444431ecb6b2a4d" providerId="LiveId" clId="{94732D04-1F68-4A27-ACA5-662B1F87F78F}" dt="2024-07-22T09:24:43.681" v="28" actId="14100"/>
          <ac:picMkLst>
            <pc:docMk/>
            <pc:sldMk cId="318673422" sldId="264"/>
            <ac:picMk id="5" creationId="{1CB368E6-CD5C-E61F-D7AC-18B19086BD22}"/>
          </ac:picMkLst>
        </pc:picChg>
        <pc:picChg chg="add mod">
          <ac:chgData name="Catrina Higgins" userId="f444431ecb6b2a4d" providerId="LiveId" clId="{94732D04-1F68-4A27-ACA5-662B1F87F78F}" dt="2024-07-22T09:24:40.134" v="27" actId="1076"/>
          <ac:picMkLst>
            <pc:docMk/>
            <pc:sldMk cId="318673422" sldId="264"/>
            <ac:picMk id="7" creationId="{88523AC3-3782-5230-E385-4DCF9FDA81A5}"/>
          </ac:picMkLst>
        </pc:picChg>
      </pc:sldChg>
      <pc:sldChg chg="addSp delSp modSp new mod">
        <pc:chgData name="Catrina Higgins" userId="f444431ecb6b2a4d" providerId="LiveId" clId="{94732D04-1F68-4A27-ACA5-662B1F87F78F}" dt="2024-07-22T09:27:47.696" v="72" actId="14100"/>
        <pc:sldMkLst>
          <pc:docMk/>
          <pc:sldMk cId="2984815739" sldId="265"/>
        </pc:sldMkLst>
        <pc:spChg chg="del">
          <ac:chgData name="Catrina Higgins" userId="f444431ecb6b2a4d" providerId="LiveId" clId="{94732D04-1F68-4A27-ACA5-662B1F87F78F}" dt="2024-07-22T09:27:36.829" v="68" actId="478"/>
          <ac:spMkLst>
            <pc:docMk/>
            <pc:sldMk cId="2984815739" sldId="265"/>
            <ac:spMk id="2" creationId="{924E9A9E-0056-45E4-FED3-5C488D1610B0}"/>
          </ac:spMkLst>
        </pc:spChg>
        <pc:spChg chg="del">
          <ac:chgData name="Catrina Higgins" userId="f444431ecb6b2a4d" providerId="LiveId" clId="{94732D04-1F68-4A27-ACA5-662B1F87F78F}" dt="2024-07-22T09:26:47.818" v="63" actId="22"/>
          <ac:spMkLst>
            <pc:docMk/>
            <pc:sldMk cId="2984815739" sldId="265"/>
            <ac:spMk id="3" creationId="{9660427A-E22C-AF41-7616-4EAB70B9ACFE}"/>
          </ac:spMkLst>
        </pc:spChg>
        <pc:picChg chg="add mod ord">
          <ac:chgData name="Catrina Higgins" userId="f444431ecb6b2a4d" providerId="LiveId" clId="{94732D04-1F68-4A27-ACA5-662B1F87F78F}" dt="2024-07-22T09:27:38.935" v="69" actId="1076"/>
          <ac:picMkLst>
            <pc:docMk/>
            <pc:sldMk cId="2984815739" sldId="265"/>
            <ac:picMk id="5" creationId="{9ED0425D-1B96-8B48-E486-C74A0F81F39C}"/>
          </ac:picMkLst>
        </pc:picChg>
        <pc:picChg chg="add mod">
          <ac:chgData name="Catrina Higgins" userId="f444431ecb6b2a4d" providerId="LiveId" clId="{94732D04-1F68-4A27-ACA5-662B1F87F78F}" dt="2024-07-22T09:27:47.696" v="72" actId="14100"/>
          <ac:picMkLst>
            <pc:docMk/>
            <pc:sldMk cId="2984815739" sldId="265"/>
            <ac:picMk id="7" creationId="{191C6B2F-DB89-AA18-BC1F-E2D583792D18}"/>
          </ac:picMkLst>
        </pc:picChg>
      </pc:sldChg>
      <pc:sldChg chg="addSp delSp modSp new mod setBg setClrOvrMap">
        <pc:chgData name="Catrina Higgins" userId="f444431ecb6b2a4d" providerId="LiveId" clId="{94732D04-1F68-4A27-ACA5-662B1F87F78F}" dt="2024-07-22T09:38:24.759" v="584" actId="26606"/>
        <pc:sldMkLst>
          <pc:docMk/>
          <pc:sldMk cId="1682957031" sldId="266"/>
        </pc:sldMkLst>
        <pc:spChg chg="mod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2" creationId="{7AC86E0B-354F-DE0A-8B87-631C7F5C8008}"/>
          </ac:spMkLst>
        </pc:spChg>
        <pc:spChg chg="mod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3" creationId="{ADD5CC25-0F4F-895D-D7FF-7059915AA54E}"/>
          </ac:spMkLst>
        </pc:spChg>
        <pc:spChg chg="add del">
          <ac:chgData name="Catrina Higgins" userId="f444431ecb6b2a4d" providerId="LiveId" clId="{94732D04-1F68-4A27-ACA5-662B1F87F78F}" dt="2024-07-22T09:36:08.444" v="477" actId="26606"/>
          <ac:spMkLst>
            <pc:docMk/>
            <pc:sldMk cId="1682957031" sldId="266"/>
            <ac:spMk id="8" creationId="{B95B9BA8-1D69-4796-85F5-B6D0BD52354B}"/>
          </ac:spMkLst>
        </pc:spChg>
        <pc:spChg chg="add del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14" creationId="{074B4F7D-14B2-478B-8BF5-01E4E0C5D263}"/>
          </ac:spMkLst>
        </pc:spChg>
        <pc:spChg chg="add del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15" creationId="{DAF1966E-FD40-4A4A-B61B-C4DF7FA05F06}"/>
          </ac:spMkLst>
        </pc:spChg>
        <pc:spChg chg="add del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16" creationId="{047BFA19-D45E-416B-A404-7AF2F3F27017}"/>
          </ac:spMkLst>
        </pc:spChg>
        <pc:spChg chg="add del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17" creationId="{8E0105E7-23DB-4CF2-8258-FF47C7620F6E}"/>
          </ac:spMkLst>
        </pc:spChg>
        <pc:spChg chg="add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22" creationId="{C9A36457-A5F4-4103-A443-02581C09185B}"/>
          </ac:spMkLst>
        </pc:spChg>
        <pc:spChg chg="add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24" creationId="{DC5FB7E8-B636-40FA-BE8D-48145C0F5C57}"/>
          </ac:spMkLst>
        </pc:spChg>
        <pc:spChg chg="add">
          <ac:chgData name="Catrina Higgins" userId="f444431ecb6b2a4d" providerId="LiveId" clId="{94732D04-1F68-4A27-ACA5-662B1F87F78F}" dt="2024-07-22T09:38:24.759" v="584" actId="26606"/>
          <ac:spMkLst>
            <pc:docMk/>
            <pc:sldMk cId="1682957031" sldId="266"/>
            <ac:spMk id="26" creationId="{142DCE2C-2863-46FA-9BE7-24365A24D9BA}"/>
          </ac:spMkLst>
        </pc:spChg>
        <pc:grpChg chg="add del">
          <ac:chgData name="Catrina Higgins" userId="f444431ecb6b2a4d" providerId="LiveId" clId="{94732D04-1F68-4A27-ACA5-662B1F87F78F}" dt="2024-07-22T09:36:08.444" v="477" actId="26606"/>
          <ac:grpSpMkLst>
            <pc:docMk/>
            <pc:sldMk cId="1682957031" sldId="266"/>
            <ac:grpSpMk id="10" creationId="{4728F330-19FB-4D39-BD0F-53032ABFEB7F}"/>
          </ac:grpSpMkLst>
        </pc:grpChg>
      </pc:sldChg>
      <pc:sldChg chg="addSp modSp new mod setBg">
        <pc:chgData name="Catrina Higgins" userId="f444431ecb6b2a4d" providerId="LiveId" clId="{94732D04-1F68-4A27-ACA5-662B1F87F78F}" dt="2024-07-22T09:38:51.431" v="591" actId="5793"/>
        <pc:sldMkLst>
          <pc:docMk/>
          <pc:sldMk cId="1545409283" sldId="267"/>
        </pc:sldMkLst>
        <pc:spChg chg="mod">
          <ac:chgData name="Catrina Higgins" userId="f444431ecb6b2a4d" providerId="LiveId" clId="{94732D04-1F68-4A27-ACA5-662B1F87F78F}" dt="2024-07-22T09:38:46.311" v="588" actId="255"/>
          <ac:spMkLst>
            <pc:docMk/>
            <pc:sldMk cId="1545409283" sldId="267"/>
            <ac:spMk id="2" creationId="{FA68724E-A632-10E7-A2CF-754F026DD5EE}"/>
          </ac:spMkLst>
        </pc:spChg>
        <pc:spChg chg="mod">
          <ac:chgData name="Catrina Higgins" userId="f444431ecb6b2a4d" providerId="LiveId" clId="{94732D04-1F68-4A27-ACA5-662B1F87F78F}" dt="2024-07-22T09:38:51.431" v="591" actId="5793"/>
          <ac:spMkLst>
            <pc:docMk/>
            <pc:sldMk cId="1545409283" sldId="267"/>
            <ac:spMk id="3" creationId="{40A420B2-98EB-F87C-FE52-866B22E17BDC}"/>
          </ac:spMkLst>
        </pc:spChg>
        <pc:spChg chg="add">
          <ac:chgData name="Catrina Higgins" userId="f444431ecb6b2a4d" providerId="LiveId" clId="{94732D04-1F68-4A27-ACA5-662B1F87F78F}" dt="2024-07-22T09:38:29.955" v="585" actId="26606"/>
          <ac:spMkLst>
            <pc:docMk/>
            <pc:sldMk cId="1545409283" sldId="267"/>
            <ac:spMk id="8" creationId="{C9A36457-A5F4-4103-A443-02581C09185B}"/>
          </ac:spMkLst>
        </pc:spChg>
        <pc:spChg chg="add">
          <ac:chgData name="Catrina Higgins" userId="f444431ecb6b2a4d" providerId="LiveId" clId="{94732D04-1F68-4A27-ACA5-662B1F87F78F}" dt="2024-07-22T09:38:29.955" v="585" actId="26606"/>
          <ac:spMkLst>
            <pc:docMk/>
            <pc:sldMk cId="1545409283" sldId="267"/>
            <ac:spMk id="10" creationId="{AA5CF486-D9E5-4A66-898A-F3D62B81B1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F318-8520-9257-8BC4-95659EB4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2E618-217D-19AF-DC9A-786E93C44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DD3C-61F6-6C55-5E2D-94F4BDD9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9BA8-41A3-D4A4-1120-630A1C13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692F-1A64-4A21-68B2-5858CC91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AE72-9F23-9864-E264-F8353B54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EBE96-A2FD-3FD4-4DEA-00152F4B1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0041-A339-2C15-CF43-89FAA174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540E-E5F8-C244-6C21-F406040E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4C98-FA51-0F61-05E5-D1DB6E03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3443C-A057-D174-4EAA-0CE881B23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932EC-E728-EB97-A4AD-EEE5F998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9FEB-91F3-5221-F74C-698BFE7C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A70B-1E1C-B79F-F6EC-66B981CD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5764-AD77-87F6-7067-CF2988F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5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C26D-F826-2FE0-F9C3-3D40807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404B-E745-559C-7388-BC58A9CE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E425-5C60-D393-4435-9BC3A1FD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BC6D-AAD4-3DD7-4AA9-C75C83A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B59B-A388-9433-7191-2EF79463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6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0686-665E-7ED4-BE19-362E465B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7DFEE-BC82-5EDF-3041-9C7ECE33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AC2E-C585-477B-0EA7-44421C7E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3ADE-C6D6-54F0-4382-2B569CF3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B2D8-457E-AB4C-F5C5-638488F3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E3A4-A116-7485-7A20-F83117B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687D-3A5D-B112-3672-0D45D44A6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6636-2993-5E6F-A219-E7891D53B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26A87-681B-E935-7843-66F02AC8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C3CAC-E7C8-2521-8D66-3A77B810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ABBF-5660-DA90-DD34-6FC7829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8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FA0C-27CE-E4CE-06BA-91B9DB26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278A1-4855-61E4-3CBE-2E01A34E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1D9C7-4472-937F-5759-CD1AC7F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0608A-DE96-4E04-9BA7-60CC697B3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3FEA5-64C9-C2FA-3469-F28A2F8DC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D6E7D-F300-0D1A-CB41-EDBBF06E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6B2E7-32F1-703C-40A5-C3D0917A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371E2-FFB6-D918-57D2-54D3914B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D1AF-4EE6-5FA5-35DD-B7FB9F28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63ABA-DD98-3857-5D3F-6AD2CE8C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F4B0-5E15-E796-9CDD-BE213F0E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E6328-998A-AD63-D850-D10F8FD1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5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D6969-8805-6A79-5825-9DAE3523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DEDDF-E7E4-6AF7-9E74-C7CCD335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14E7-D287-6FE0-3675-AB4E799B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1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B1CA-0099-F7CF-83FA-D96B8930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28E7-002D-6B0E-C2B6-AC3147CF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66A76-CF0B-C697-3065-D3917BC26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A678F-1B0C-6654-D0A8-53DD9822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C500-C8F6-5D97-D981-97124901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7EB08-9DEA-519F-3698-67479936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2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BD2A-AAB6-8C31-C0BA-DE115A93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B97CE-A8B0-3724-E9B9-2F63FF77B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70032-CF31-3A20-77C0-713BE0E3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5973-6B8E-0CB7-A6C6-AB7C2D2F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F912B-FB94-F850-29AE-DC3963E0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9C2A-2387-285E-6154-B717BA99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7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E44F7-4CEC-63F4-91C1-B4AC452A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9268-3E51-BE29-0C9D-50E0E609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8535-C90E-76ED-94B5-956B3B621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779B5-DCB6-413F-98F9-E14F4A2E18FC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54A6-8527-891D-00A6-2306D006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25EB-62FF-F0AA-EF39-CC42851F6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1A968-0261-47CE-9B33-435A88CA7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2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076D-A87C-DEAF-EF1F-895FA8BE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en-GB" sz="3200"/>
              <a:t>Gender Pay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03FD1-5F67-1AD7-29B6-A679526D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4904" y="5586258"/>
            <a:ext cx="3588895" cy="804160"/>
          </a:xfrm>
        </p:spPr>
        <p:txBody>
          <a:bodyPr anchor="ctr">
            <a:normAutofit/>
          </a:bodyPr>
          <a:lstStyle/>
          <a:p>
            <a:pPr algn="r"/>
            <a:endParaRPr lang="en-GB" sz="1800"/>
          </a:p>
        </p:txBody>
      </p:sp>
      <p:pic>
        <p:nvPicPr>
          <p:cNvPr id="19" name="Picture 18" descr="Money and passport">
            <a:extLst>
              <a:ext uri="{FF2B5EF4-FFF2-40B4-BE49-F238E27FC236}">
                <a16:creationId xmlns:a16="http://schemas.microsoft.com/office/drawing/2014/main" id="{0B52478A-9400-0CAF-7BE3-1211A7FF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23" b="13750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5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8724E-A632-10E7-A2CF-754F026D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20B2-98EB-F87C-FE52-866B22E1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 lnSpcReduction="10000"/>
          </a:bodyPr>
          <a:lstStyle/>
          <a:p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Catrina </a:t>
            </a: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&amp; Alessia</a:t>
            </a: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0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5566-9566-2355-1676-2A0214BA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Gender and Average Base Pay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A5910-562C-C534-674D-3FCAEEE22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90688"/>
            <a:ext cx="10515600" cy="7595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6F0EB-C867-A1C2-4D48-10B086484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80" y="3156782"/>
            <a:ext cx="4501731" cy="17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17E0-4A5C-DA54-02DC-D3FEB64E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Seniority, Base pay and Gender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06350-A99E-F74E-3DB0-D87E2AFAC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793" y="1690688"/>
            <a:ext cx="8192643" cy="1438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A8EA0-184D-75C5-6B15-C4E6B6C9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93" y="3429000"/>
            <a:ext cx="643027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9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7572-EBB6-D8CE-A01C-1D418DA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Seniority, Base pay and Gender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19E7-A31E-6F3A-C60C-5626D620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912" y="1523365"/>
            <a:ext cx="5201376" cy="971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A7453-BCDC-B3DD-B7D5-B8175685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91" y="2495052"/>
            <a:ext cx="8111296" cy="38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15D3-A394-8F1D-0A47-81DF60F8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 title and base pay per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11155-EDAC-5506-69DB-20DECCEAE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69" y="1553281"/>
            <a:ext cx="6058746" cy="1238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E448A-DA43-C3E9-AE92-531B9786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15" y="1553281"/>
            <a:ext cx="543000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5344-F606-58A1-F036-FFD3200E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…And adding seniority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368E6-CD5C-E61F-D7AC-18B19086B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80" y="1814539"/>
            <a:ext cx="5274442" cy="1238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23AC3-3782-5230-E385-4DCF9FDA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522" y="2060321"/>
            <a:ext cx="6537398" cy="4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2370-5AA2-1A5D-86A7-F6484BAD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evaluation and bonus per gender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1064B-F592-8B51-0639-D00947C89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253" y="1499106"/>
            <a:ext cx="6049219" cy="1390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70579-A6EC-32DF-6504-CF1EB0CA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61" y="3305387"/>
            <a:ext cx="599206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0425D-1B96-8B48-E486-C74A0F81F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43" y="407564"/>
            <a:ext cx="9897856" cy="12003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C6B2F-DB89-AA18-BC1F-E2D58379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43" y="1758692"/>
            <a:ext cx="9782186" cy="48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1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86E0B-354F-DE0A-8B87-631C7F5C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Take home messages: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CC25-0F4F-895D-D7FF-7059915A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pay gap between gender, however, there are many factors that contribute to it</a:t>
            </a:r>
          </a:p>
          <a:p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Job type, performance, time and expertise are just few examples</a:t>
            </a:r>
          </a:p>
          <a:p>
            <a:endParaRPr lang="en-GB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9138</TotalTime>
  <Words>79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Gender Pay</vt:lpstr>
      <vt:lpstr>Gender and Average Base Pay</vt:lpstr>
      <vt:lpstr>Seniority, Base pay and Gender </vt:lpstr>
      <vt:lpstr>Seniority, Base pay and Gender </vt:lpstr>
      <vt:lpstr>Job title and base pay per gender</vt:lpstr>
      <vt:lpstr>…And adding seniority</vt:lpstr>
      <vt:lpstr>Performance evaluation and bonus per gender </vt:lpstr>
      <vt:lpstr>PowerPoint Presentation</vt:lpstr>
      <vt:lpstr>Take home messages: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Catrina Higgins</dc:creator>
  <cp:lastModifiedBy>Catrina Higgins</cp:lastModifiedBy>
  <cp:revision>1</cp:revision>
  <dcterms:created xsi:type="dcterms:W3CDTF">2024-07-15T14:02:57Z</dcterms:created>
  <dcterms:modified xsi:type="dcterms:W3CDTF">2024-07-22T09:38:57Z</dcterms:modified>
</cp:coreProperties>
</file>