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50" r:id="rId2"/>
    <p:sldId id="351" r:id="rId3"/>
    <p:sldId id="352" r:id="rId4"/>
    <p:sldId id="353" r:id="rId5"/>
    <p:sldId id="355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687"/>
  </p:normalViewPr>
  <p:slideViewPr>
    <p:cSldViewPr snapToGrid="0">
      <p:cViewPr varScale="1">
        <p:scale>
          <a:sx n="122" d="100"/>
          <a:sy n="122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9AA2C-21D4-AC4B-8785-9AD91EF7036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D3DFD-828D-0240-B393-63B7280D6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7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A1A-2C6A-A5EE-456B-173AAD15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ECC7-3406-8CB1-CA18-98DB4400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2E3A-D821-F825-37F4-3E54A22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FC71-35F6-BCA0-2CDF-9AED73A2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A0F3-B2A0-4BE9-2D76-0D07C519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7DCA-58FA-4F74-F0B1-120437D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8CC3-CEBE-379E-5F0F-1AE457A2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7E90-F911-0832-E44C-58C57CBC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98E5-12BC-5707-8F15-68A88335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CC76-F586-5D2D-7028-12B8A7F7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2DC51-F90C-2279-0596-CD468A95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BB048-9A2C-3D1F-4186-DDC76067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6412-5DA3-650B-BC93-DD743C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0B2D8-39C9-97EF-8D1D-CE13398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771F-DB8A-5CB4-9700-4081417B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F398-FF5F-A5C7-503E-41432E9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648B-F90F-43E5-2216-D5B428B0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855D-E1AD-634F-1BE2-1E81B29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6B9C-FD3A-A33A-DCAF-AF2C930E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538A-C4A6-6017-65CE-0B6925E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7B62-1BA4-470A-27F6-55E6602F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2FD5-3E76-7957-2C02-8FBF6489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C16E-1E92-9CD4-E148-55F83E82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090A-8B01-3042-0C44-49F15ED8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DAD4-FB92-FDA4-2CBA-B0950582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34D-46C4-1C05-465B-C2B75900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E497-C9E2-3EB7-C6ED-26CC1464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7CE95-B1D8-7665-EFD7-A58695675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78F0-1428-2B66-17D2-9E0ABDCE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102A-FA23-A1FA-AF9A-70C649C9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3B1B-AC8C-F0AF-FC67-1670D7AE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FD5-E30B-EEF2-600E-1D70A85F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D1D6-BB7A-7322-1AF5-A65D68C6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BEE0-5300-369E-3695-181509CE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D2F50-F4E3-C048-562F-0C24A8B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E1070-29F8-C8BB-D6DF-4A8E6D2A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9DA3-50D7-3DD3-985B-7C16E41A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656A9-8EC5-3989-AE20-E6472A59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DAD4-6346-DBD5-B3F1-ADCB8B9B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7DC3-75A0-658B-3893-4CD80BBA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2897E-724C-F1FD-3937-43C3277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AA5BC-1165-9535-8FC7-9A839CA2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76143-6365-EE67-8C63-AAA03A0A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C0379-3A76-E38E-9023-3CDFF613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920DD-3DE3-AF3D-F942-CB119F6A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7304A-E93E-24B4-894A-8048ED3C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2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356C-543C-8D22-D845-04A684F1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C500-C606-9377-0F30-0D37F291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49EF-B74F-8923-178B-B61670CC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DA12-D17E-BFDA-C8C2-439B3348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9F9E-AB51-76C8-9D05-71BFAF5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CA3A-AA85-90DB-DB85-4002D47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62D4-4470-6D8E-E9DC-2A08731C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A92D0-70CE-97DF-D082-9D011EE40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BE255-1C07-92FF-1FFE-F4DA1D5C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64BCA-50D7-55E3-EFD5-491DEC03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526-4600-161B-6714-AEC694A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968B-A896-C985-6B9B-FA908F7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BA3C5-B820-8B47-BFFE-1DEA7A49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5892-6E7B-5010-EDE2-0A5F038F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106E-9080-377F-6789-D19DF39E7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FF0E-0731-414A-AD06-352E03FB9D4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F4CF-0724-3828-3636-21B44767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E1E5-4BD5-C313-7C45-883ACCDC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AAD9-CE97-094B-9982-6A2D6885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Friday 7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133600" y="5865606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13592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Friday 7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133600" y="5865606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14926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DF3938-713B-B401-6E9F-BB1E35175B39}"/>
              </a:ext>
            </a:extLst>
          </p:cNvPr>
          <p:cNvSpPr txBox="1">
            <a:spLocks/>
          </p:cNvSpPr>
          <p:nvPr/>
        </p:nvSpPr>
        <p:spPr>
          <a:xfrm>
            <a:off x="3048000" y="6450002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52FDF-F823-F816-F609-F973BA68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Easy way to combine:</a:t>
            </a:r>
          </a:p>
          <a:p>
            <a:pPr lvl="1"/>
            <a:r>
              <a:rPr lang="en-US" sz="32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Plain text</a:t>
            </a:r>
          </a:p>
          <a:p>
            <a:pPr lvl="1"/>
            <a:r>
              <a:rPr lang="en-US" sz="32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Code</a:t>
            </a:r>
          </a:p>
          <a:p>
            <a:pPr lvl="1"/>
            <a:r>
              <a:rPr lang="en-US" sz="32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Data analysis (plots &amp; tables)</a:t>
            </a:r>
          </a:p>
          <a:p>
            <a:pPr lvl="1"/>
            <a:r>
              <a:rPr lang="en-US" sz="32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Hyperlinks</a:t>
            </a:r>
          </a:p>
          <a:p>
            <a:pPr marL="457200" lvl="1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227013" lvl="1" indent="-227013"/>
            <a:r>
              <a:rPr lang="en-GB" sz="2800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…into a single nicely formatted and reproducible document </a:t>
            </a:r>
            <a:endParaRPr lang="en-US" sz="36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6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DF3938-713B-B401-6E9F-BB1E35175B39}"/>
              </a:ext>
            </a:extLst>
          </p:cNvPr>
          <p:cNvSpPr txBox="1">
            <a:spLocks/>
          </p:cNvSpPr>
          <p:nvPr/>
        </p:nvSpPr>
        <p:spPr>
          <a:xfrm>
            <a:off x="3048000" y="6450002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52FDF-F823-F816-F609-F973BA68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Why</a:t>
            </a:r>
            <a:r>
              <a:rPr lang="es-ES" sz="36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sz="2800" dirty="0">
                <a:ea typeface="Yu Gothic" panose="020B0400000000000000" pitchFamily="34" charset="-128"/>
                <a:cs typeface="Courier New" panose="02070309020205020404" pitchFamily="49" charset="0"/>
              </a:rPr>
              <a:t>Transparency</a:t>
            </a:r>
          </a:p>
          <a:p>
            <a:pPr lvl="1"/>
            <a:r>
              <a:rPr lang="en-US" sz="2800" dirty="0">
                <a:ea typeface="Yu Gothic" panose="020B0400000000000000" pitchFamily="34" charset="-128"/>
                <a:cs typeface="Courier New" panose="02070309020205020404" pitchFamily="49" charset="0"/>
              </a:rPr>
              <a:t>Reproducibility (</a:t>
            </a:r>
            <a:r>
              <a:rPr lang="en-GB" sz="2800" b="0" i="0" u="none" strike="noStrike" dirty="0">
                <a:solidFill>
                  <a:srgbClr val="333333"/>
                </a:solidFill>
                <a:effectLst/>
              </a:rPr>
              <a:t>links your data with your R code)</a:t>
            </a:r>
          </a:p>
          <a:p>
            <a:pPr lvl="1"/>
            <a:r>
              <a:rPr lang="en-GB" sz="2800" b="0" i="0" u="none" strike="noStrike" dirty="0">
                <a:solidFill>
                  <a:srgbClr val="333333"/>
                </a:solidFill>
                <a:effectLst/>
              </a:rPr>
              <a:t>You can create a variety of output formats</a:t>
            </a:r>
          </a:p>
          <a:p>
            <a:pPr lvl="1"/>
            <a:r>
              <a:rPr lang="en-GB" sz="2800" dirty="0">
                <a:solidFill>
                  <a:srgbClr val="333333"/>
                </a:solidFill>
              </a:rPr>
              <a:t>Increases efficiency if something needs to be changed</a:t>
            </a:r>
            <a:endParaRPr lang="en-GB" sz="2800" b="0" i="0" u="none" strike="noStrike" dirty="0">
              <a:solidFill>
                <a:srgbClr val="333333"/>
              </a:solidFill>
              <a:effectLst/>
            </a:endParaRPr>
          </a:p>
          <a:p>
            <a:pPr lvl="1"/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lvl="1"/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lvl="1"/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7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90C3D-4B56-E4DA-D574-437CA294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9" y="914779"/>
            <a:ext cx="9227963" cy="5578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DF3938-713B-B401-6E9F-BB1E35175B39}"/>
              </a:ext>
            </a:extLst>
          </p:cNvPr>
          <p:cNvSpPr txBox="1">
            <a:spLocks/>
          </p:cNvSpPr>
          <p:nvPr/>
        </p:nvSpPr>
        <p:spPr>
          <a:xfrm>
            <a:off x="3048000" y="6450002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https://intro2r.com/r-markdown-</a:t>
            </a:r>
            <a:r>
              <a:rPr lang="en-US" sz="1600" dirty="0" err="1"/>
              <a:t>anatomy.html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10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DF3938-713B-B401-6E9F-BB1E35175B39}"/>
              </a:ext>
            </a:extLst>
          </p:cNvPr>
          <p:cNvSpPr txBox="1">
            <a:spLocks/>
          </p:cNvSpPr>
          <p:nvPr/>
        </p:nvSpPr>
        <p:spPr>
          <a:xfrm>
            <a:off x="3048000" y="6450002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https://intro2r.com/r-markdown-</a:t>
            </a:r>
            <a:r>
              <a:rPr lang="en-US" sz="1600" dirty="0" err="1"/>
              <a:t>anatomy.html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67C9E-98DC-157B-4412-F22A40A9B439}"/>
              </a:ext>
            </a:extLst>
          </p:cNvPr>
          <p:cNvSpPr txBox="1"/>
          <p:nvPr/>
        </p:nvSpPr>
        <p:spPr>
          <a:xfrm>
            <a:off x="1668163" y="2420035"/>
            <a:ext cx="814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https://www.rstudio.com/wp-content/uploads/2015/02/rmarkdown-cheatsheet.pdf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121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UNIQ+ R COURSE</vt:lpstr>
      <vt:lpstr>R markdown</vt:lpstr>
      <vt:lpstr>R markdown</vt:lpstr>
      <vt:lpstr>R markdown</vt:lpstr>
      <vt:lpstr>R markdown</vt:lpstr>
      <vt:lpstr>R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UNIQ+ R COURSE</dc:title>
  <dc:creator>Beatriz Gamez</dc:creator>
  <cp:lastModifiedBy>DTC Public Account</cp:lastModifiedBy>
  <cp:revision>3</cp:revision>
  <dcterms:created xsi:type="dcterms:W3CDTF">2023-07-07T10:17:01Z</dcterms:created>
  <dcterms:modified xsi:type="dcterms:W3CDTF">2023-07-07T13:50:05Z</dcterms:modified>
</cp:coreProperties>
</file>