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0" r:id="rId3"/>
    <p:sldId id="290" r:id="rId4"/>
    <p:sldId id="286" r:id="rId5"/>
    <p:sldId id="285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8D880-8B32-DD41-95FF-2D994EE126A1}" v="36" dt="2023-07-07T06:01:32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8BC5-2F73-39BB-2C6A-4EA183B6E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B7D45-71E8-C009-AF17-12BA741A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E456-FC00-4A5B-F5AF-AD2C0952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D8A2-CBBC-88E7-E24E-DFF8052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279C-AC1F-CAF8-197E-CC3D7603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7893-C8D8-BC01-9423-91896EDA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A3E69-286E-24BD-698A-CC45B2CD5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7339-E62B-9286-6EC4-295DEFE6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28EAC-C0C1-AB93-AA30-164815B1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7539-5E5F-3FF6-C2F3-14C05A84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0BDEB-3AE7-A87D-847F-E0DC5A43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92388-4DB7-32BB-B040-B51442AD5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E8A3-95F2-99B8-CB78-1F75C5FC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4BDA-8D0A-45FB-5788-CCF6E01A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6236-B45F-83F5-F724-569A5150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B085-7EB3-8DA0-B6A1-4DBE4CA4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F66F-51F2-C25E-9015-CAD5CAE7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2E53-C230-1E76-632A-B7A61128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A9B67-8CE2-76EF-D451-F35E3081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84AE-0990-7FC2-9BAA-96A833EC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8E7E-B97E-AA02-BB06-0B43E68F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F103D-DC0C-A303-690C-900BB68C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FBBC-7579-5B9C-0D5C-D552AC2C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DE9E-F3F9-CB4C-FCC7-05301B7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5159-7388-E77F-030E-84B46DF6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4F88-2B27-847D-BE63-CF6196A7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978D-6D03-C1A3-9162-B15D7B86A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74D33-57DD-6D5C-3450-C0FEBC9F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B68-25F3-3B1F-C06F-F43753B5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31BA0-9812-AB46-D50A-55CBD53C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D1CAB-D438-6292-0B2D-3E16F345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A190-98EE-E218-0B4E-BCD512A7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307B-D426-D112-F109-63EA41217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9700-A60D-BECD-5F1C-8EFA11EF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C86F0-2E32-41B8-55AC-C2B1C5F5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18A77-D4AF-7AAD-22D8-2143D3F0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56477-58BF-1900-894F-8BE3A0F7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F2760-C7A9-C648-D0A9-5F2B29A0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9AF45-7901-5C83-EFCA-4D17ED15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0DFC-C4E3-2725-17FA-B0DF1C87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0D252-92A3-7B45-AD2F-FF7758F9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7FCDD-B6E3-6E36-B982-7DCDE72A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35053-02B1-74E8-9D2A-0A9474D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E1321-983F-2332-1C73-6CEF730F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BB48E-CC71-F655-5032-CE0DEB98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981AD-BC8F-CCE8-EBA3-1B7D8DA3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5792-3F5D-635E-8FE6-265C4EE8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3B84-7895-A20D-7D4D-29CB4A8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8E749-0EEC-475C-80BD-0C1E16FB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3375A-CE79-1194-C704-4C5EBAA8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5B621-AE4B-F53D-B144-0356B7BF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3E41-BACF-39CA-F064-89FBE5E2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DA37-0F88-49B6-9FAA-FA4AC1F3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D0EDD-F70F-B954-A540-10C7F621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D5102-D723-201E-7ADA-1956E9A98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096E-1F69-EA5E-330A-88BA40FB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B6D4B-199E-C4DE-64F4-D1F234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F2D3-9277-8633-B1FD-373A6044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D4F5D-13B7-CE3A-22DC-F439B3AB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A589-5B19-4576-DCBC-AE617E2D0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FDA3-B897-D4BB-CD50-2B42948C2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A71A-D012-B400-1F85-B930681E2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A9B5-4780-5717-BB88-74B8C020B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NUFORC/ufo-sightings" TargetMode="External"/><Relationship Id="rId3" Type="http://schemas.openxmlformats.org/officeDocument/2006/relationships/hyperlink" Target="https://www.kaggle.com/datasets/shariful07/student-mental-health" TargetMode="External"/><Relationship Id="rId7" Type="http://schemas.openxmlformats.org/officeDocument/2006/relationships/hyperlink" Target="https://www.kaggle.com/datasets/kumarajarshi/life-expectancy-who" TargetMode="External"/><Relationship Id="rId2" Type="http://schemas.openxmlformats.org/officeDocument/2006/relationships/hyperlink" Target="https://www.kaggle.com/datasets/conorvaneden/best-songs-on-spotify-for-every-year-2000-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nilimajauhari/glassdoor-analyze-gender-pay-gap" TargetMode="External"/><Relationship Id="rId5" Type="http://schemas.openxmlformats.org/officeDocument/2006/relationships/hyperlink" Target="https://www.kaggle.com/datasets/danbraswell/temporary-us-births" TargetMode="External"/><Relationship Id="rId10" Type="http://schemas.openxmlformats.org/officeDocument/2006/relationships/hyperlink" Target="https://www.kaggle.com/datasets/arashnic/fitbit" TargetMode="External"/><Relationship Id="rId4" Type="http://schemas.openxmlformats.org/officeDocument/2006/relationships/hyperlink" Target="https://www.kaggle.com/datasets/mathchi/diabetes-data-set" TargetMode="External"/><Relationship Id="rId9" Type="http://schemas.openxmlformats.org/officeDocument/2006/relationships/hyperlink" Target="https://www.kaggle.com/datasets/utkarshx27/bladder-cancer-recurrenc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42C6-C447-6B2A-F792-28C0E9B32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UNIQ+ R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9C8A-97C1-89BD-EF5E-9E6701A71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5649"/>
          </a:xfrm>
        </p:spPr>
        <p:txBody>
          <a:bodyPr>
            <a:normAutofit/>
          </a:bodyPr>
          <a:lstStyle/>
          <a:p>
            <a:r>
              <a:rPr lang="en-US" dirty="0"/>
              <a:t>Friday 7</a:t>
            </a:r>
            <a:r>
              <a:rPr lang="en-US" baseline="30000" dirty="0"/>
              <a:t>th</a:t>
            </a:r>
            <a:r>
              <a:rPr lang="en-US" dirty="0"/>
              <a:t> July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D659F4-2226-AB3E-BD7E-31DF57F28CFE}"/>
              </a:ext>
            </a:extLst>
          </p:cNvPr>
          <p:cNvSpPr txBox="1">
            <a:spLocks/>
          </p:cNvSpPr>
          <p:nvPr/>
        </p:nvSpPr>
        <p:spPr>
          <a:xfrm>
            <a:off x="2963158" y="6440641"/>
            <a:ext cx="9144000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Oxford 2023</a:t>
            </a:r>
          </a:p>
        </p:txBody>
      </p:sp>
    </p:spTree>
    <p:extLst>
      <p:ext uri="{BB962C8B-B14F-4D97-AF65-F5344CB8AC3E}">
        <p14:creationId xmlns:p14="http://schemas.microsoft.com/office/powerpoint/2010/main" val="395133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data.frames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319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Joining two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based on one or more columns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merge()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4C2BE1-6C09-9758-8CBD-1D660B5F3547}"/>
              </a:ext>
            </a:extLst>
          </p:cNvPr>
          <p:cNvGrpSpPr/>
          <p:nvPr/>
        </p:nvGrpSpPr>
        <p:grpSpPr>
          <a:xfrm>
            <a:off x="0" y="2684508"/>
            <a:ext cx="3632180" cy="3169344"/>
            <a:chOff x="1104770" y="3549372"/>
            <a:chExt cx="3632180" cy="31693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DD83E3-043E-DC76-5994-F8BBDB070BD4}"/>
                </a:ext>
              </a:extLst>
            </p:cNvPr>
            <p:cNvSpPr txBox="1"/>
            <p:nvPr/>
          </p:nvSpPr>
          <p:spPr>
            <a:xfrm>
              <a:off x="1104770" y="3829137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FEB625-AD54-8121-2AD8-7C8C21A5F54A}"/>
                </a:ext>
              </a:extLst>
            </p:cNvPr>
            <p:cNvGrpSpPr/>
            <p:nvPr/>
          </p:nvGrpSpPr>
          <p:grpSpPr>
            <a:xfrm>
              <a:off x="1735500" y="3549372"/>
              <a:ext cx="3001450" cy="3169344"/>
              <a:chOff x="1735500" y="3549372"/>
              <a:chExt cx="3001450" cy="316934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B5A8A0A-341E-A233-F952-07D7A19809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DD47126-6468-DA72-3F2F-7CC6ACEF85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04B5D80-2319-84C2-0FBC-58D6CF4020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BCC8869-0E84-8028-A928-D4828CEDA5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5852BA-5F52-109C-3DEF-5CDDF5B28E17}"/>
                  </a:ext>
                </a:extLst>
              </p:cNvPr>
              <p:cNvSpPr txBox="1"/>
              <p:nvPr/>
            </p:nvSpPr>
            <p:spPr>
              <a:xfrm>
                <a:off x="1953693" y="432712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981848-C5CF-8B63-1E19-9ECAF417EBE1}"/>
                  </a:ext>
                </a:extLst>
              </p:cNvPr>
              <p:cNvSpPr txBox="1"/>
              <p:nvPr/>
            </p:nvSpPr>
            <p:spPr>
              <a:xfrm>
                <a:off x="1953693" y="494320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713ACF-E105-1503-A44F-9A95E846C3F5}"/>
                  </a:ext>
                </a:extLst>
              </p:cNvPr>
              <p:cNvSpPr txBox="1"/>
              <p:nvPr/>
            </p:nvSpPr>
            <p:spPr>
              <a:xfrm>
                <a:off x="1953693" y="555927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5F8210-EF3F-406B-A2A2-8EFCA8C01D78}"/>
                  </a:ext>
                </a:extLst>
              </p:cNvPr>
              <p:cNvSpPr txBox="1"/>
              <p:nvPr/>
            </p:nvSpPr>
            <p:spPr>
              <a:xfrm>
                <a:off x="1953693" y="6175345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B7EF97-4FBF-DC3C-543F-324AD7AF26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185003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D1B551A-7119-377D-C404-052EE7DDD2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817907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C3B8B78-BACD-6563-19F0-6EE7485BBA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5450811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510716-172C-CF0F-EF20-5BD5080439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6083715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E9E5A2D-F33A-FC57-51B6-B31945DE5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FD167B-08E8-F3B5-6A8F-0AA0F6E12F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42ADF8-855A-0A5B-6ADC-718D2AFFD0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4608223-CFAE-5AFC-C0D7-5810526DDC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DDA8C7-37C2-98FE-E4EF-051EA2601889}"/>
                  </a:ext>
                </a:extLst>
              </p:cNvPr>
              <p:cNvSpPr txBox="1"/>
              <p:nvPr/>
            </p:nvSpPr>
            <p:spPr>
              <a:xfrm>
                <a:off x="2531345" y="3780817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id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AC9D71-ABBF-B47D-51EA-03ECAF514D03}"/>
                  </a:ext>
                </a:extLst>
              </p:cNvPr>
              <p:cNvSpPr txBox="1"/>
              <p:nvPr/>
            </p:nvSpPr>
            <p:spPr>
              <a:xfrm>
                <a:off x="3164752" y="3778991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age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6AE22A-1BD7-AEAE-60B2-A3379281EBAD}"/>
                  </a:ext>
                </a:extLst>
              </p:cNvPr>
              <p:cNvSpPr txBox="1"/>
              <p:nvPr/>
            </p:nvSpPr>
            <p:spPr>
              <a:xfrm>
                <a:off x="3798159" y="3778991"/>
                <a:ext cx="938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pet_ins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09A2B6-E341-E9A8-A6C4-89B41F138B0B}"/>
                  </a:ext>
                </a:extLst>
              </p:cNvPr>
              <p:cNvSpPr txBox="1"/>
              <p:nvPr/>
            </p:nvSpPr>
            <p:spPr>
              <a:xfrm>
                <a:off x="2216439" y="3549372"/>
                <a:ext cx="1214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Columns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4597F3E-E2A4-FAAE-5ADC-EEBA454A3564}"/>
                  </a:ext>
                </a:extLst>
              </p:cNvPr>
              <p:cNvCxnSpPr/>
              <p:nvPr/>
            </p:nvCxnSpPr>
            <p:spPr>
              <a:xfrm flipH="1">
                <a:off x="1735500" y="4225401"/>
                <a:ext cx="1" cy="1258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35AB848-0F50-6BB4-5210-25602266F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835" y="3739394"/>
                <a:ext cx="7916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64A036-7141-98C2-3C05-3C4855906245}"/>
              </a:ext>
            </a:extLst>
          </p:cNvPr>
          <p:cNvGrpSpPr/>
          <p:nvPr/>
        </p:nvGrpSpPr>
        <p:grpSpPr>
          <a:xfrm>
            <a:off x="8425472" y="2718651"/>
            <a:ext cx="3025738" cy="3169344"/>
            <a:chOff x="1104770" y="3549372"/>
            <a:chExt cx="3025738" cy="31693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455743-C1AB-20CE-1552-E0CA8A9D4E96}"/>
                </a:ext>
              </a:extLst>
            </p:cNvPr>
            <p:cNvSpPr txBox="1"/>
            <p:nvPr/>
          </p:nvSpPr>
          <p:spPr>
            <a:xfrm>
              <a:off x="1104770" y="3829137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70ADE9-0240-6D74-2F5B-2F5065121523}"/>
                </a:ext>
              </a:extLst>
            </p:cNvPr>
            <p:cNvGrpSpPr/>
            <p:nvPr/>
          </p:nvGrpSpPr>
          <p:grpSpPr>
            <a:xfrm>
              <a:off x="1735500" y="3549372"/>
              <a:ext cx="2395008" cy="3169344"/>
              <a:chOff x="1735500" y="3549372"/>
              <a:chExt cx="2395008" cy="316934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57BC4F7-169F-58AD-F717-9764E3A4A9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5AE1CF9-19F1-889E-41CF-B96857C160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pat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A52E9ED-8E55-6B74-AEAD-76153EACB0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94D82CC-806E-2607-405A-8A3ECC759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89A1E5-6BF2-316B-5FEB-3CACF8F8B566}"/>
                  </a:ext>
                </a:extLst>
              </p:cNvPr>
              <p:cNvSpPr txBox="1"/>
              <p:nvPr/>
            </p:nvSpPr>
            <p:spPr>
              <a:xfrm>
                <a:off x="1953693" y="432712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7D20380-7191-1B97-CB4C-1FA2D9E026BD}"/>
                  </a:ext>
                </a:extLst>
              </p:cNvPr>
              <p:cNvSpPr txBox="1"/>
              <p:nvPr/>
            </p:nvSpPr>
            <p:spPr>
              <a:xfrm>
                <a:off x="1953693" y="494320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0E4A88-3290-2282-7BC3-86A69D19AA46}"/>
                  </a:ext>
                </a:extLst>
              </p:cNvPr>
              <p:cNvSpPr txBox="1"/>
              <p:nvPr/>
            </p:nvSpPr>
            <p:spPr>
              <a:xfrm>
                <a:off x="1953693" y="555927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8D7097-585D-DAC4-88BA-957F0BAE2A05}"/>
                  </a:ext>
                </a:extLst>
              </p:cNvPr>
              <p:cNvSpPr txBox="1"/>
              <p:nvPr/>
            </p:nvSpPr>
            <p:spPr>
              <a:xfrm>
                <a:off x="1953693" y="6175345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0BEFF2F-D637-E04A-B8E3-263C7F3694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185003"/>
                <a:ext cx="791673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dog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7C666EC-BF82-C3B5-602B-D5393C1589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817907"/>
                <a:ext cx="791673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hamster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A0EDCEA-E048-F67D-A02D-F36BADED93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5450811"/>
                <a:ext cx="791672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mouse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AE81A0-EC7F-3A66-2EEC-C9DDDB57BC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6083715"/>
                <a:ext cx="791673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D1A8C8-42CF-A0EE-9E8E-4D598392CBA8}"/>
                  </a:ext>
                </a:extLst>
              </p:cNvPr>
              <p:cNvSpPr txBox="1"/>
              <p:nvPr/>
            </p:nvSpPr>
            <p:spPr>
              <a:xfrm>
                <a:off x="2531345" y="3780817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81A71E3-0ED0-7157-F5D6-494FDBFAD15F}"/>
                  </a:ext>
                </a:extLst>
              </p:cNvPr>
              <p:cNvSpPr txBox="1"/>
              <p:nvPr/>
            </p:nvSpPr>
            <p:spPr>
              <a:xfrm>
                <a:off x="3164752" y="3778991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CA4381-0969-1877-8AD2-17325EC11A37}"/>
                  </a:ext>
                </a:extLst>
              </p:cNvPr>
              <p:cNvSpPr txBox="1"/>
              <p:nvPr/>
            </p:nvSpPr>
            <p:spPr>
              <a:xfrm>
                <a:off x="2216439" y="3549372"/>
                <a:ext cx="1214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Columns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5B68FC3-7F06-3B9C-35C8-D83CE14171D4}"/>
                  </a:ext>
                </a:extLst>
              </p:cNvPr>
              <p:cNvCxnSpPr/>
              <p:nvPr/>
            </p:nvCxnSpPr>
            <p:spPr>
              <a:xfrm flipH="1">
                <a:off x="1735500" y="4225401"/>
                <a:ext cx="1" cy="1258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40DAA54-B1DC-16FB-9BFB-E53953B14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835" y="3739394"/>
                <a:ext cx="7916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5E854A1-A571-53C6-3FEE-774E512CBB71}"/>
              </a:ext>
            </a:extLst>
          </p:cNvPr>
          <p:cNvSpPr>
            <a:spLocks noChangeAspect="1"/>
          </p:cNvSpPr>
          <p:nvPr/>
        </p:nvSpPr>
        <p:spPr>
          <a:xfrm>
            <a:off x="4511371" y="3108772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E87DB2-36F4-5A8E-0536-51A8328E908E}"/>
              </a:ext>
            </a:extLst>
          </p:cNvPr>
          <p:cNvSpPr>
            <a:spLocks noChangeAspect="1"/>
          </p:cNvSpPr>
          <p:nvPr/>
        </p:nvSpPr>
        <p:spPr>
          <a:xfrm>
            <a:off x="5157246" y="3111499"/>
            <a:ext cx="635001" cy="6350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32F196-519E-F016-55B0-7B1DEDD58F09}"/>
              </a:ext>
            </a:extLst>
          </p:cNvPr>
          <p:cNvSpPr>
            <a:spLocks noChangeAspect="1"/>
          </p:cNvSpPr>
          <p:nvPr/>
        </p:nvSpPr>
        <p:spPr>
          <a:xfrm>
            <a:off x="5804150" y="3108772"/>
            <a:ext cx="635001" cy="6350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FC2414-8E5D-B477-D682-D76BEA4123DE}"/>
              </a:ext>
            </a:extLst>
          </p:cNvPr>
          <p:cNvSpPr>
            <a:spLocks noChangeAspect="1"/>
          </p:cNvSpPr>
          <p:nvPr/>
        </p:nvSpPr>
        <p:spPr>
          <a:xfrm>
            <a:off x="4508028" y="3959910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28B9A1-CF81-C8A2-0547-5D2BC16BB489}"/>
              </a:ext>
            </a:extLst>
          </p:cNvPr>
          <p:cNvSpPr>
            <a:spLocks noChangeAspect="1"/>
          </p:cNvSpPr>
          <p:nvPr/>
        </p:nvSpPr>
        <p:spPr>
          <a:xfrm>
            <a:off x="5153903" y="3962637"/>
            <a:ext cx="635001" cy="6350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FC1ED3-C393-A71E-6DBB-388C2B1F860F}"/>
              </a:ext>
            </a:extLst>
          </p:cNvPr>
          <p:cNvSpPr>
            <a:spLocks noChangeAspect="1"/>
          </p:cNvSpPr>
          <p:nvPr/>
        </p:nvSpPr>
        <p:spPr>
          <a:xfrm>
            <a:off x="5800807" y="3959910"/>
            <a:ext cx="635001" cy="6350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88F5E7-6737-58A9-F2DA-9CC6873B16EF}"/>
              </a:ext>
            </a:extLst>
          </p:cNvPr>
          <p:cNvSpPr>
            <a:spLocks noChangeAspect="1"/>
          </p:cNvSpPr>
          <p:nvPr/>
        </p:nvSpPr>
        <p:spPr>
          <a:xfrm>
            <a:off x="4507992" y="4811919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537CB0-31BA-F463-7193-131CA38C4BEB}"/>
              </a:ext>
            </a:extLst>
          </p:cNvPr>
          <p:cNvSpPr>
            <a:spLocks noChangeAspect="1"/>
          </p:cNvSpPr>
          <p:nvPr/>
        </p:nvSpPr>
        <p:spPr>
          <a:xfrm>
            <a:off x="5153867" y="4814646"/>
            <a:ext cx="635001" cy="6350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D76D63-2C4A-7A2B-F24B-CE48054D120B}"/>
              </a:ext>
            </a:extLst>
          </p:cNvPr>
          <p:cNvSpPr>
            <a:spLocks noChangeAspect="1"/>
          </p:cNvSpPr>
          <p:nvPr/>
        </p:nvSpPr>
        <p:spPr>
          <a:xfrm>
            <a:off x="5800771" y="4811919"/>
            <a:ext cx="635001" cy="6350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976CDA8-3AC3-7E69-6FBB-58247646664C}"/>
              </a:ext>
            </a:extLst>
          </p:cNvPr>
          <p:cNvSpPr>
            <a:spLocks noChangeAspect="1"/>
          </p:cNvSpPr>
          <p:nvPr/>
        </p:nvSpPr>
        <p:spPr>
          <a:xfrm>
            <a:off x="4507992" y="5663057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80CCEB-F25A-1207-745D-4D316BCBB492}"/>
              </a:ext>
            </a:extLst>
          </p:cNvPr>
          <p:cNvSpPr>
            <a:spLocks noChangeAspect="1"/>
          </p:cNvSpPr>
          <p:nvPr/>
        </p:nvSpPr>
        <p:spPr>
          <a:xfrm>
            <a:off x="5153867" y="5665784"/>
            <a:ext cx="635001" cy="6350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B9F866-A28C-DCE2-DD5D-20476639DF0F}"/>
              </a:ext>
            </a:extLst>
          </p:cNvPr>
          <p:cNvSpPr>
            <a:spLocks noChangeAspect="1"/>
          </p:cNvSpPr>
          <p:nvPr/>
        </p:nvSpPr>
        <p:spPr>
          <a:xfrm>
            <a:off x="5800771" y="5663057"/>
            <a:ext cx="635001" cy="6350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B317B3-C794-987B-FC4A-E0804E1FEAB4}"/>
              </a:ext>
            </a:extLst>
          </p:cNvPr>
          <p:cNvSpPr>
            <a:spLocks noChangeAspect="1"/>
          </p:cNvSpPr>
          <p:nvPr/>
        </p:nvSpPr>
        <p:spPr>
          <a:xfrm>
            <a:off x="7187130" y="3957183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D679F1-75CE-88E8-8902-FA494B07CFE0}"/>
              </a:ext>
            </a:extLst>
          </p:cNvPr>
          <p:cNvSpPr>
            <a:spLocks noChangeAspect="1"/>
          </p:cNvSpPr>
          <p:nvPr/>
        </p:nvSpPr>
        <p:spPr>
          <a:xfrm>
            <a:off x="7833005" y="3959910"/>
            <a:ext cx="791673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hamster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7B5E24-9F4C-1962-C74F-99EC893E4971}"/>
              </a:ext>
            </a:extLst>
          </p:cNvPr>
          <p:cNvSpPr>
            <a:spLocks noChangeAspect="1"/>
          </p:cNvSpPr>
          <p:nvPr/>
        </p:nvSpPr>
        <p:spPr>
          <a:xfrm>
            <a:off x="7189944" y="4805594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AA23963-9597-B9B4-14D0-7AC61695D51A}"/>
              </a:ext>
            </a:extLst>
          </p:cNvPr>
          <p:cNvSpPr>
            <a:spLocks noChangeAspect="1"/>
          </p:cNvSpPr>
          <p:nvPr/>
        </p:nvSpPr>
        <p:spPr>
          <a:xfrm>
            <a:off x="7835819" y="4808321"/>
            <a:ext cx="791672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6E649B-A8ED-02CD-0AE7-255A7F433969}"/>
              </a:ext>
            </a:extLst>
          </p:cNvPr>
          <p:cNvSpPr>
            <a:spLocks noChangeAspect="1"/>
          </p:cNvSpPr>
          <p:nvPr/>
        </p:nvSpPr>
        <p:spPr>
          <a:xfrm>
            <a:off x="7187130" y="5651278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3C80B9-BE94-85E0-7B9B-245992099EE4}"/>
              </a:ext>
            </a:extLst>
          </p:cNvPr>
          <p:cNvSpPr>
            <a:spLocks noChangeAspect="1"/>
          </p:cNvSpPr>
          <p:nvPr/>
        </p:nvSpPr>
        <p:spPr>
          <a:xfrm>
            <a:off x="7833005" y="5654005"/>
            <a:ext cx="791673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28A371-BF43-B25B-AEA5-BA654CDACE6D}"/>
              </a:ext>
            </a:extLst>
          </p:cNvPr>
          <p:cNvSpPr>
            <a:spLocks noChangeAspect="1"/>
          </p:cNvSpPr>
          <p:nvPr/>
        </p:nvSpPr>
        <p:spPr>
          <a:xfrm>
            <a:off x="7187130" y="3109662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5F578B-B9C6-C312-45E3-258CF568704F}"/>
              </a:ext>
            </a:extLst>
          </p:cNvPr>
          <p:cNvSpPr>
            <a:spLocks noChangeAspect="1"/>
          </p:cNvSpPr>
          <p:nvPr/>
        </p:nvSpPr>
        <p:spPr>
          <a:xfrm>
            <a:off x="7833005" y="3112389"/>
            <a:ext cx="791673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E1F66E-7651-0478-5BEF-216D0D946278}"/>
              </a:ext>
            </a:extLst>
          </p:cNvPr>
          <p:cNvCxnSpPr/>
          <p:nvPr/>
        </p:nvCxnSpPr>
        <p:spPr>
          <a:xfrm flipV="1">
            <a:off x="6540495" y="3508207"/>
            <a:ext cx="528638" cy="250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548372E-05EF-1F1E-B776-DE4EC0B4BC3F}"/>
              </a:ext>
            </a:extLst>
          </p:cNvPr>
          <p:cNvCxnSpPr>
            <a:cxnSpLocks/>
          </p:cNvCxnSpPr>
          <p:nvPr/>
        </p:nvCxnSpPr>
        <p:spPr>
          <a:xfrm>
            <a:off x="6543605" y="3441372"/>
            <a:ext cx="448868" cy="169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009115A-35B6-7683-0D61-3BA9EBC94B9A}"/>
              </a:ext>
            </a:extLst>
          </p:cNvPr>
          <p:cNvCxnSpPr>
            <a:cxnSpLocks/>
          </p:cNvCxnSpPr>
          <p:nvPr/>
        </p:nvCxnSpPr>
        <p:spPr>
          <a:xfrm>
            <a:off x="6573596" y="5138081"/>
            <a:ext cx="519954" cy="8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F3786E-A3AA-DC71-8B3A-1A78A590C43A}"/>
              </a:ext>
            </a:extLst>
          </p:cNvPr>
          <p:cNvCxnSpPr>
            <a:cxnSpLocks/>
          </p:cNvCxnSpPr>
          <p:nvPr/>
        </p:nvCxnSpPr>
        <p:spPr>
          <a:xfrm>
            <a:off x="6580356" y="4323144"/>
            <a:ext cx="49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4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02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Wide to long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pivot_longer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 to wide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pivot_wider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pivot">
            <a:extLst>
              <a:ext uri="{FF2B5EF4-FFF2-40B4-BE49-F238E27FC236}">
                <a16:creationId xmlns:a16="http://schemas.microsoft.com/office/drawing/2014/main" id="{C213E4E7-BCAC-9B24-E1D2-B3F5B60B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62" y="2914650"/>
            <a:ext cx="7029076" cy="38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36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Correlation – relationship between two continuous variables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Comparison of means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 number generation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sample()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3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Best songs on Spotify </a:t>
            </a: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headstart</a:t>
            </a: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Student mental health</a:t>
            </a: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headstart</a:t>
            </a: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Diabetes</a:t>
            </a: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headstart</a:t>
            </a: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US births</a:t>
            </a:r>
            <a:endParaRPr lang="en-US" dirty="0"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Glass Door Gender Pay</a:t>
            </a:r>
            <a:endParaRPr lang="en-US" dirty="0"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WHO Life Expectancy</a:t>
            </a:r>
            <a:endParaRPr lang="en-US" dirty="0"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UFO sightings </a:t>
            </a:r>
            <a:r>
              <a:rPr lang="en-US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(Excel file – either save as .csv in Excel an then load into R, or load the Excel file directly into R using the </a:t>
            </a:r>
            <a:r>
              <a:rPr lang="en-US" dirty="0" err="1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readxl</a:t>
            </a:r>
            <a:r>
              <a:rPr lang="en-US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package)</a:t>
            </a:r>
          </a:p>
          <a:p>
            <a:r>
              <a:rPr lang="en-US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Bladder cancer </a:t>
            </a:r>
            <a:r>
              <a:rPr lang="en-US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(3 files)</a:t>
            </a:r>
          </a:p>
          <a:p>
            <a:r>
              <a:rPr lang="en-US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Fitbit</a:t>
            </a:r>
            <a:r>
              <a:rPr lang="en-US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(2 files)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94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be used instead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loop – effectively the same result, but syntactically easier sometimes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236</Words>
  <Application>Microsoft Macintosh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UNIQ+ R COURSE</vt:lpstr>
      <vt:lpstr>Merging data.frames</vt:lpstr>
      <vt:lpstr>Reshaping</vt:lpstr>
      <vt:lpstr>Basic statistics</vt:lpstr>
      <vt:lpstr>Datasets for project</vt:lpstr>
      <vt:lpstr>Loop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</dc:creator>
  <cp:lastModifiedBy>Srinivasa Rao</cp:lastModifiedBy>
  <cp:revision>2</cp:revision>
  <dcterms:created xsi:type="dcterms:W3CDTF">2023-06-29T08:30:24Z</dcterms:created>
  <dcterms:modified xsi:type="dcterms:W3CDTF">2023-07-07T06:01:42Z</dcterms:modified>
</cp:coreProperties>
</file>