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4" r:id="rId2"/>
    <p:sldId id="257" r:id="rId3"/>
    <p:sldId id="262" r:id="rId4"/>
    <p:sldId id="261" r:id="rId5"/>
    <p:sldId id="260" r:id="rId6"/>
    <p:sldId id="267" r:id="rId7"/>
    <p:sldId id="259" r:id="rId8"/>
    <p:sldId id="269" r:id="rId9"/>
    <p:sldId id="268" r:id="rId10"/>
    <p:sldId id="258" r:id="rId11"/>
    <p:sldId id="263" r:id="rId12"/>
    <p:sldId id="264" r:id="rId13"/>
    <p:sldId id="265" r:id="rId14"/>
    <p:sldId id="266" r:id="rId15"/>
    <p:sldId id="278" r:id="rId16"/>
    <p:sldId id="279" r:id="rId17"/>
    <p:sldId id="270" r:id="rId18"/>
    <p:sldId id="281" r:id="rId19"/>
    <p:sldId id="271" r:id="rId20"/>
    <p:sldId id="272" r:id="rId21"/>
    <p:sldId id="282" r:id="rId22"/>
    <p:sldId id="273" r:id="rId23"/>
    <p:sldId id="274" r:id="rId24"/>
    <p:sldId id="275" r:id="rId25"/>
    <p:sldId id="283" r:id="rId26"/>
    <p:sldId id="276" r:id="rId27"/>
    <p:sldId id="277" r:id="rId28"/>
    <p:sldId id="28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93B99C-C75D-8341-9EAD-C01C2473A5DE}" v="1" dt="2023-07-04T21:13:55.6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9"/>
  </p:normalViewPr>
  <p:slideViewPr>
    <p:cSldViewPr snapToGrid="0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nivasa Rao" userId="a6b54366-f13d-4292-8bb4-f06c50909b1e" providerId="ADAL" clId="{A1DE7FA8-B3E9-0345-B325-0F983846FA45}"/>
    <pc:docChg chg="undo custSel addSld modSld sldOrd">
      <pc:chgData name="Srinivasa Rao" userId="a6b54366-f13d-4292-8bb4-f06c50909b1e" providerId="ADAL" clId="{A1DE7FA8-B3E9-0345-B325-0F983846FA45}" dt="2023-07-04T20:48:38.313" v="8996" actId="108"/>
      <pc:docMkLst>
        <pc:docMk/>
      </pc:docMkLst>
      <pc:sldChg chg="modSp new mod">
        <pc:chgData name="Srinivasa Rao" userId="a6b54366-f13d-4292-8bb4-f06c50909b1e" providerId="ADAL" clId="{A1DE7FA8-B3E9-0345-B325-0F983846FA45}" dt="2023-06-29T14:31:41.138" v="3578" actId="20577"/>
        <pc:sldMkLst>
          <pc:docMk/>
          <pc:sldMk cId="2993164293" sldId="257"/>
        </pc:sldMkLst>
        <pc:spChg chg="mod">
          <ac:chgData name="Srinivasa Rao" userId="a6b54366-f13d-4292-8bb4-f06c50909b1e" providerId="ADAL" clId="{A1DE7FA8-B3E9-0345-B325-0F983846FA45}" dt="2023-06-29T08:37:41.369" v="105" actId="20577"/>
          <ac:spMkLst>
            <pc:docMk/>
            <pc:sldMk cId="2993164293" sldId="257"/>
            <ac:spMk id="2" creationId="{BDE390D7-6AD3-F23A-5E76-AF02F178A3A9}"/>
          </ac:spMkLst>
        </pc:spChg>
        <pc:spChg chg="mod">
          <ac:chgData name="Srinivasa Rao" userId="a6b54366-f13d-4292-8bb4-f06c50909b1e" providerId="ADAL" clId="{A1DE7FA8-B3E9-0345-B325-0F983846FA45}" dt="2023-06-29T14:31:41.138" v="3578" actId="20577"/>
          <ac:spMkLst>
            <pc:docMk/>
            <pc:sldMk cId="2993164293" sldId="257"/>
            <ac:spMk id="3" creationId="{6DA60A56-732E-766F-F9F5-E0ABFE26918D}"/>
          </ac:spMkLst>
        </pc:spChg>
      </pc:sldChg>
      <pc:sldChg chg="addSp delSp modSp new mod">
        <pc:chgData name="Srinivasa Rao" userId="a6b54366-f13d-4292-8bb4-f06c50909b1e" providerId="ADAL" clId="{A1DE7FA8-B3E9-0345-B325-0F983846FA45}" dt="2023-07-04T12:19:32.152" v="4759" actId="114"/>
        <pc:sldMkLst>
          <pc:docMk/>
          <pc:sldMk cId="3333245876" sldId="258"/>
        </pc:sldMkLst>
        <pc:spChg chg="mod">
          <ac:chgData name="Srinivasa Rao" userId="a6b54366-f13d-4292-8bb4-f06c50909b1e" providerId="ADAL" clId="{A1DE7FA8-B3E9-0345-B325-0F983846FA45}" dt="2023-06-29T09:16:35.606" v="1647" actId="20577"/>
          <ac:spMkLst>
            <pc:docMk/>
            <pc:sldMk cId="3333245876" sldId="258"/>
            <ac:spMk id="2" creationId="{2BBF2ED2-F7C8-1C61-ED1A-AE7BF0536320}"/>
          </ac:spMkLst>
        </pc:spChg>
        <pc:spChg chg="mod">
          <ac:chgData name="Srinivasa Rao" userId="a6b54366-f13d-4292-8bb4-f06c50909b1e" providerId="ADAL" clId="{A1DE7FA8-B3E9-0345-B325-0F983846FA45}" dt="2023-07-04T12:19:32.152" v="4759" actId="114"/>
          <ac:spMkLst>
            <pc:docMk/>
            <pc:sldMk cId="3333245876" sldId="258"/>
            <ac:spMk id="3" creationId="{917BEA56-897F-A09D-D59E-EBEA2FF65E58}"/>
          </ac:spMkLst>
        </pc:spChg>
        <pc:picChg chg="add del mod">
          <ac:chgData name="Srinivasa Rao" userId="a6b54366-f13d-4292-8bb4-f06c50909b1e" providerId="ADAL" clId="{A1DE7FA8-B3E9-0345-B325-0F983846FA45}" dt="2023-07-04T03:12:39.400" v="4079"/>
          <ac:picMkLst>
            <pc:docMk/>
            <pc:sldMk cId="3333245876" sldId="258"/>
            <ac:picMk id="4" creationId="{9D3E5CED-14AF-B14A-AF0F-F9ABED64D56D}"/>
          </ac:picMkLst>
        </pc:picChg>
      </pc:sldChg>
      <pc:sldChg chg="addSp delSp modSp new mod">
        <pc:chgData name="Srinivasa Rao" userId="a6b54366-f13d-4292-8bb4-f06c50909b1e" providerId="ADAL" clId="{A1DE7FA8-B3E9-0345-B325-0F983846FA45}" dt="2023-07-04T12:18:12.991" v="4737" actId="114"/>
        <pc:sldMkLst>
          <pc:docMk/>
          <pc:sldMk cId="557697486" sldId="259"/>
        </pc:sldMkLst>
        <pc:spChg chg="mod">
          <ac:chgData name="Srinivasa Rao" userId="a6b54366-f13d-4292-8bb4-f06c50909b1e" providerId="ADAL" clId="{A1DE7FA8-B3E9-0345-B325-0F983846FA45}" dt="2023-06-29T09:05:38.264" v="1242" actId="20577"/>
          <ac:spMkLst>
            <pc:docMk/>
            <pc:sldMk cId="557697486" sldId="259"/>
            <ac:spMk id="2" creationId="{86220C2B-4D98-79B3-9FAB-5EF29B8CF886}"/>
          </ac:spMkLst>
        </pc:spChg>
        <pc:spChg chg="mod">
          <ac:chgData name="Srinivasa Rao" userId="a6b54366-f13d-4292-8bb4-f06c50909b1e" providerId="ADAL" clId="{A1DE7FA8-B3E9-0345-B325-0F983846FA45}" dt="2023-07-04T12:18:12.991" v="4737" actId="114"/>
          <ac:spMkLst>
            <pc:docMk/>
            <pc:sldMk cId="557697486" sldId="259"/>
            <ac:spMk id="3" creationId="{412ED62E-881E-7265-D41B-1E9695A6CCDE}"/>
          </ac:spMkLst>
        </pc:spChg>
        <pc:picChg chg="add mod">
          <ac:chgData name="Srinivasa Rao" userId="a6b54366-f13d-4292-8bb4-f06c50909b1e" providerId="ADAL" clId="{A1DE7FA8-B3E9-0345-B325-0F983846FA45}" dt="2023-07-04T03:01:46.118" v="4069" actId="1076"/>
          <ac:picMkLst>
            <pc:docMk/>
            <pc:sldMk cId="557697486" sldId="259"/>
            <ac:picMk id="5" creationId="{45630A1F-4D94-E8A3-5258-455E577F745F}"/>
          </ac:picMkLst>
        </pc:picChg>
        <pc:picChg chg="add del mod">
          <ac:chgData name="Srinivasa Rao" userId="a6b54366-f13d-4292-8bb4-f06c50909b1e" providerId="ADAL" clId="{A1DE7FA8-B3E9-0345-B325-0F983846FA45}" dt="2023-07-04T03:12:41.643" v="4081"/>
          <ac:picMkLst>
            <pc:docMk/>
            <pc:sldMk cId="557697486" sldId="259"/>
            <ac:picMk id="6" creationId="{92F60895-2B06-060F-134B-4DD5EC03CFE5}"/>
          </ac:picMkLst>
        </pc:picChg>
      </pc:sldChg>
      <pc:sldChg chg="modSp new mod">
        <pc:chgData name="Srinivasa Rao" userId="a6b54366-f13d-4292-8bb4-f06c50909b1e" providerId="ADAL" clId="{A1DE7FA8-B3E9-0345-B325-0F983846FA45}" dt="2023-07-04T02:55:33.011" v="3778" actId="20577"/>
        <pc:sldMkLst>
          <pc:docMk/>
          <pc:sldMk cId="3464341618" sldId="260"/>
        </pc:sldMkLst>
        <pc:spChg chg="mod">
          <ac:chgData name="Srinivasa Rao" userId="a6b54366-f13d-4292-8bb4-f06c50909b1e" providerId="ADAL" clId="{A1DE7FA8-B3E9-0345-B325-0F983846FA45}" dt="2023-07-04T02:50:10.945" v="3689" actId="20577"/>
          <ac:spMkLst>
            <pc:docMk/>
            <pc:sldMk cId="3464341618" sldId="260"/>
            <ac:spMk id="2" creationId="{B4BB77C7-E0A1-1848-32F1-227CCC2660DE}"/>
          </ac:spMkLst>
        </pc:spChg>
        <pc:spChg chg="mod">
          <ac:chgData name="Srinivasa Rao" userId="a6b54366-f13d-4292-8bb4-f06c50909b1e" providerId="ADAL" clId="{A1DE7FA8-B3E9-0345-B325-0F983846FA45}" dt="2023-07-04T02:55:33.011" v="3778" actId="20577"/>
          <ac:spMkLst>
            <pc:docMk/>
            <pc:sldMk cId="3464341618" sldId="260"/>
            <ac:spMk id="3" creationId="{A85AD90F-C073-7195-85D1-F354CCEE9FCC}"/>
          </ac:spMkLst>
        </pc:spChg>
      </pc:sldChg>
      <pc:sldChg chg="modSp new mod">
        <pc:chgData name="Srinivasa Rao" userId="a6b54366-f13d-4292-8bb4-f06c50909b1e" providerId="ADAL" clId="{A1DE7FA8-B3E9-0345-B325-0F983846FA45}" dt="2023-07-04T02:54:40.956" v="3774" actId="2711"/>
        <pc:sldMkLst>
          <pc:docMk/>
          <pc:sldMk cId="692475407" sldId="261"/>
        </pc:sldMkLst>
        <pc:spChg chg="mod">
          <ac:chgData name="Srinivasa Rao" userId="a6b54366-f13d-4292-8bb4-f06c50909b1e" providerId="ADAL" clId="{A1DE7FA8-B3E9-0345-B325-0F983846FA45}" dt="2023-07-04T02:47:38.520" v="3665" actId="20577"/>
          <ac:spMkLst>
            <pc:docMk/>
            <pc:sldMk cId="692475407" sldId="261"/>
            <ac:spMk id="2" creationId="{334700F8-9EFD-7866-5FCE-FFEF8D783A9B}"/>
          </ac:spMkLst>
        </pc:spChg>
        <pc:spChg chg="mod">
          <ac:chgData name="Srinivasa Rao" userId="a6b54366-f13d-4292-8bb4-f06c50909b1e" providerId="ADAL" clId="{A1DE7FA8-B3E9-0345-B325-0F983846FA45}" dt="2023-07-04T02:54:40.956" v="3774" actId="2711"/>
          <ac:spMkLst>
            <pc:docMk/>
            <pc:sldMk cId="692475407" sldId="261"/>
            <ac:spMk id="3" creationId="{B24233B6-C5B7-4DF4-D99E-7C1B37579AA4}"/>
          </ac:spMkLst>
        </pc:spChg>
      </pc:sldChg>
      <pc:sldChg chg="modSp new mod">
        <pc:chgData name="Srinivasa Rao" userId="a6b54366-f13d-4292-8bb4-f06c50909b1e" providerId="ADAL" clId="{A1DE7FA8-B3E9-0345-B325-0F983846FA45}" dt="2023-06-29T08:43:23.259" v="622" actId="20577"/>
        <pc:sldMkLst>
          <pc:docMk/>
          <pc:sldMk cId="1785112113" sldId="262"/>
        </pc:sldMkLst>
        <pc:spChg chg="mod">
          <ac:chgData name="Srinivasa Rao" userId="a6b54366-f13d-4292-8bb4-f06c50909b1e" providerId="ADAL" clId="{A1DE7FA8-B3E9-0345-B325-0F983846FA45}" dt="2023-06-29T08:41:46.741" v="568" actId="20577"/>
          <ac:spMkLst>
            <pc:docMk/>
            <pc:sldMk cId="1785112113" sldId="262"/>
            <ac:spMk id="2" creationId="{0F010AAF-B085-9423-01E2-05E994D158CD}"/>
          </ac:spMkLst>
        </pc:spChg>
        <pc:spChg chg="mod">
          <ac:chgData name="Srinivasa Rao" userId="a6b54366-f13d-4292-8bb4-f06c50909b1e" providerId="ADAL" clId="{A1DE7FA8-B3E9-0345-B325-0F983846FA45}" dt="2023-06-29T08:43:23.259" v="622" actId="20577"/>
          <ac:spMkLst>
            <pc:docMk/>
            <pc:sldMk cId="1785112113" sldId="262"/>
            <ac:spMk id="3" creationId="{E68C1589-DA74-D8C0-B3C9-D0CC71978D26}"/>
          </ac:spMkLst>
        </pc:spChg>
      </pc:sldChg>
      <pc:sldChg chg="addSp delSp modSp new mod modAnim">
        <pc:chgData name="Srinivasa Rao" userId="a6b54366-f13d-4292-8bb4-f06c50909b1e" providerId="ADAL" clId="{A1DE7FA8-B3E9-0345-B325-0F983846FA45}" dt="2023-07-04T17:31:57.538" v="6089"/>
        <pc:sldMkLst>
          <pc:docMk/>
          <pc:sldMk cId="3237351129" sldId="263"/>
        </pc:sldMkLst>
        <pc:spChg chg="mod">
          <ac:chgData name="Srinivasa Rao" userId="a6b54366-f13d-4292-8bb4-f06c50909b1e" providerId="ADAL" clId="{A1DE7FA8-B3E9-0345-B325-0F983846FA45}" dt="2023-06-29T09:29:11.342" v="1665" actId="20577"/>
          <ac:spMkLst>
            <pc:docMk/>
            <pc:sldMk cId="3237351129" sldId="263"/>
            <ac:spMk id="2" creationId="{2FCFED26-196A-1DEA-A562-0F5A4530E29C}"/>
          </ac:spMkLst>
        </pc:spChg>
        <pc:spChg chg="mod">
          <ac:chgData name="Srinivasa Rao" userId="a6b54366-f13d-4292-8bb4-f06c50909b1e" providerId="ADAL" clId="{A1DE7FA8-B3E9-0345-B325-0F983846FA45}" dt="2023-07-04T12:36:05.417" v="5130" actId="20577"/>
          <ac:spMkLst>
            <pc:docMk/>
            <pc:sldMk cId="3237351129" sldId="263"/>
            <ac:spMk id="3" creationId="{644D2D4E-6597-8B7F-AB84-BA1ECA8644DD}"/>
          </ac:spMkLst>
        </pc:spChg>
        <pc:spChg chg="add mod">
          <ac:chgData name="Srinivasa Rao" userId="a6b54366-f13d-4292-8bb4-f06c50909b1e" providerId="ADAL" clId="{A1DE7FA8-B3E9-0345-B325-0F983846FA45}" dt="2023-07-04T12:33:57.661" v="5128" actId="207"/>
          <ac:spMkLst>
            <pc:docMk/>
            <pc:sldMk cId="3237351129" sldId="263"/>
            <ac:spMk id="7" creationId="{38B8C737-49AF-4EC1-5CD2-82DF708D3569}"/>
          </ac:spMkLst>
        </pc:spChg>
        <pc:spChg chg="add mod">
          <ac:chgData name="Srinivasa Rao" userId="a6b54366-f13d-4292-8bb4-f06c50909b1e" providerId="ADAL" clId="{A1DE7FA8-B3E9-0345-B325-0F983846FA45}" dt="2023-07-04T12:34:02.752" v="5129" actId="207"/>
          <ac:spMkLst>
            <pc:docMk/>
            <pc:sldMk cId="3237351129" sldId="263"/>
            <ac:spMk id="8" creationId="{A522E2DC-44A9-FAB6-2A11-2DCC642FD1DA}"/>
          </ac:spMkLst>
        </pc:spChg>
        <pc:picChg chg="add del mod">
          <ac:chgData name="Srinivasa Rao" userId="a6b54366-f13d-4292-8bb4-f06c50909b1e" providerId="ADAL" clId="{A1DE7FA8-B3E9-0345-B325-0F983846FA45}" dt="2023-07-04T03:12:38.955" v="4078"/>
          <ac:picMkLst>
            <pc:docMk/>
            <pc:sldMk cId="3237351129" sldId="263"/>
            <ac:picMk id="4" creationId="{40941F3A-FF56-397E-B3FC-4C325C381A8F}"/>
          </ac:picMkLst>
        </pc:picChg>
        <pc:picChg chg="add del mod">
          <ac:chgData name="Srinivasa Rao" userId="a6b54366-f13d-4292-8bb4-f06c50909b1e" providerId="ADAL" clId="{A1DE7FA8-B3E9-0345-B325-0F983846FA45}" dt="2023-07-04T17:31:56.658" v="6088" actId="21"/>
          <ac:picMkLst>
            <pc:docMk/>
            <pc:sldMk cId="3237351129" sldId="263"/>
            <ac:picMk id="6" creationId="{60AED30F-D1F7-D2EF-B219-0F119E9C9BFA}"/>
          </ac:picMkLst>
        </pc:picChg>
        <pc:picChg chg="add mod">
          <ac:chgData name="Srinivasa Rao" userId="a6b54366-f13d-4292-8bb4-f06c50909b1e" providerId="ADAL" clId="{A1DE7FA8-B3E9-0345-B325-0F983846FA45}" dt="2023-07-04T17:31:57.538" v="6089"/>
          <ac:picMkLst>
            <pc:docMk/>
            <pc:sldMk cId="3237351129" sldId="263"/>
            <ac:picMk id="9" creationId="{14D904A2-7973-9F65-F110-15C0B599489D}"/>
          </ac:picMkLst>
        </pc:picChg>
      </pc:sldChg>
      <pc:sldChg chg="addSp modSp new mod modAnim">
        <pc:chgData name="Srinivasa Rao" userId="a6b54366-f13d-4292-8bb4-f06c50909b1e" providerId="ADAL" clId="{A1DE7FA8-B3E9-0345-B325-0F983846FA45}" dt="2023-07-04T17:31:47.996" v="6087"/>
        <pc:sldMkLst>
          <pc:docMk/>
          <pc:sldMk cId="237654147" sldId="264"/>
        </pc:sldMkLst>
        <pc:spChg chg="mod">
          <ac:chgData name="Srinivasa Rao" userId="a6b54366-f13d-4292-8bb4-f06c50909b1e" providerId="ADAL" clId="{A1DE7FA8-B3E9-0345-B325-0F983846FA45}" dt="2023-06-29T10:03:06.345" v="2915" actId="20577"/>
          <ac:spMkLst>
            <pc:docMk/>
            <pc:sldMk cId="237654147" sldId="264"/>
            <ac:spMk id="2" creationId="{9DDDE6BA-9E55-BFBE-F57B-6BA059D71CB8}"/>
          </ac:spMkLst>
        </pc:spChg>
        <pc:spChg chg="mod">
          <ac:chgData name="Srinivasa Rao" userId="a6b54366-f13d-4292-8bb4-f06c50909b1e" providerId="ADAL" clId="{A1DE7FA8-B3E9-0345-B325-0F983846FA45}" dt="2023-07-04T17:31:22.913" v="6085" actId="13926"/>
          <ac:spMkLst>
            <pc:docMk/>
            <pc:sldMk cId="237654147" sldId="264"/>
            <ac:spMk id="3" creationId="{C1C9784C-C3D7-D44E-4617-D71B0680E490}"/>
          </ac:spMkLst>
        </pc:spChg>
        <pc:spChg chg="add mod">
          <ac:chgData name="Srinivasa Rao" userId="a6b54366-f13d-4292-8bb4-f06c50909b1e" providerId="ADAL" clId="{A1DE7FA8-B3E9-0345-B325-0F983846FA45}" dt="2023-07-04T17:31:39.062" v="6086"/>
          <ac:spMkLst>
            <pc:docMk/>
            <pc:sldMk cId="237654147" sldId="264"/>
            <ac:spMk id="4" creationId="{BB5456E8-B48B-D393-D363-F5737131DB7E}"/>
          </ac:spMkLst>
        </pc:spChg>
        <pc:spChg chg="add mod">
          <ac:chgData name="Srinivasa Rao" userId="a6b54366-f13d-4292-8bb4-f06c50909b1e" providerId="ADAL" clId="{A1DE7FA8-B3E9-0345-B325-0F983846FA45}" dt="2023-07-04T17:31:39.062" v="6086"/>
          <ac:spMkLst>
            <pc:docMk/>
            <pc:sldMk cId="237654147" sldId="264"/>
            <ac:spMk id="5" creationId="{E1AB747D-6C0C-DA06-D287-9E59FBDCC695}"/>
          </ac:spMkLst>
        </pc:spChg>
        <pc:picChg chg="add mod">
          <ac:chgData name="Srinivasa Rao" userId="a6b54366-f13d-4292-8bb4-f06c50909b1e" providerId="ADAL" clId="{A1DE7FA8-B3E9-0345-B325-0F983846FA45}" dt="2023-07-04T17:31:47.996" v="6087"/>
          <ac:picMkLst>
            <pc:docMk/>
            <pc:sldMk cId="237654147" sldId="264"/>
            <ac:picMk id="6" creationId="{7100FD6D-A698-EA79-B366-164A79AF3318}"/>
          </ac:picMkLst>
        </pc:picChg>
      </pc:sldChg>
      <pc:sldChg chg="modSp new mod">
        <pc:chgData name="Srinivasa Rao" userId="a6b54366-f13d-4292-8bb4-f06c50909b1e" providerId="ADAL" clId="{A1DE7FA8-B3E9-0345-B325-0F983846FA45}" dt="2023-07-04T15:47:39.724" v="6045" actId="27636"/>
        <pc:sldMkLst>
          <pc:docMk/>
          <pc:sldMk cId="3682441122" sldId="265"/>
        </pc:sldMkLst>
        <pc:spChg chg="mod">
          <ac:chgData name="Srinivasa Rao" userId="a6b54366-f13d-4292-8bb4-f06c50909b1e" providerId="ADAL" clId="{A1DE7FA8-B3E9-0345-B325-0F983846FA45}" dt="2023-06-29T11:10:36.828" v="3149" actId="20577"/>
          <ac:spMkLst>
            <pc:docMk/>
            <pc:sldMk cId="3682441122" sldId="265"/>
            <ac:spMk id="2" creationId="{95E29E72-80D0-5E5F-4D27-4BFE93C9B054}"/>
          </ac:spMkLst>
        </pc:spChg>
        <pc:spChg chg="mod">
          <ac:chgData name="Srinivasa Rao" userId="a6b54366-f13d-4292-8bb4-f06c50909b1e" providerId="ADAL" clId="{A1DE7FA8-B3E9-0345-B325-0F983846FA45}" dt="2023-07-04T15:47:39.724" v="6045" actId="27636"/>
          <ac:spMkLst>
            <pc:docMk/>
            <pc:sldMk cId="3682441122" sldId="265"/>
            <ac:spMk id="3" creationId="{16B7992C-C1EA-E9D9-FE73-ACF903DD11D8}"/>
          </ac:spMkLst>
        </pc:spChg>
      </pc:sldChg>
      <pc:sldChg chg="modSp new mod">
        <pc:chgData name="Srinivasa Rao" userId="a6b54366-f13d-4292-8bb4-f06c50909b1e" providerId="ADAL" clId="{A1DE7FA8-B3E9-0345-B325-0F983846FA45}" dt="2023-07-04T18:27:00.937" v="7285" actId="2711"/>
        <pc:sldMkLst>
          <pc:docMk/>
          <pc:sldMk cId="3376584066" sldId="266"/>
        </pc:sldMkLst>
        <pc:spChg chg="mod">
          <ac:chgData name="Srinivasa Rao" userId="a6b54366-f13d-4292-8bb4-f06c50909b1e" providerId="ADAL" clId="{A1DE7FA8-B3E9-0345-B325-0F983846FA45}" dt="2023-06-29T11:13:33.603" v="3418" actId="20577"/>
          <ac:spMkLst>
            <pc:docMk/>
            <pc:sldMk cId="3376584066" sldId="266"/>
            <ac:spMk id="2" creationId="{32BB3BAE-9DBB-C947-1132-590F70586567}"/>
          </ac:spMkLst>
        </pc:spChg>
        <pc:spChg chg="mod">
          <ac:chgData name="Srinivasa Rao" userId="a6b54366-f13d-4292-8bb4-f06c50909b1e" providerId="ADAL" clId="{A1DE7FA8-B3E9-0345-B325-0F983846FA45}" dt="2023-07-04T18:27:00.937" v="7285" actId="2711"/>
          <ac:spMkLst>
            <pc:docMk/>
            <pc:sldMk cId="3376584066" sldId="266"/>
            <ac:spMk id="3" creationId="{51DC84B4-3820-66A9-9E62-565D17C25539}"/>
          </ac:spMkLst>
        </pc:spChg>
      </pc:sldChg>
      <pc:sldChg chg="addSp delSp modSp add mod">
        <pc:chgData name="Srinivasa Rao" userId="a6b54366-f13d-4292-8bb4-f06c50909b1e" providerId="ADAL" clId="{A1DE7FA8-B3E9-0345-B325-0F983846FA45}" dt="2023-07-04T12:17:58.744" v="4734" actId="113"/>
        <pc:sldMkLst>
          <pc:docMk/>
          <pc:sldMk cId="1932689412" sldId="267"/>
        </pc:sldMkLst>
        <pc:spChg chg="mod">
          <ac:chgData name="Srinivasa Rao" userId="a6b54366-f13d-4292-8bb4-f06c50909b1e" providerId="ADAL" clId="{A1DE7FA8-B3E9-0345-B325-0F983846FA45}" dt="2023-07-04T12:17:58.744" v="4734" actId="113"/>
          <ac:spMkLst>
            <pc:docMk/>
            <pc:sldMk cId="1932689412" sldId="267"/>
            <ac:spMk id="3" creationId="{A85AD90F-C073-7195-85D1-F354CCEE9FCC}"/>
          </ac:spMkLst>
        </pc:spChg>
        <pc:picChg chg="add del mod">
          <ac:chgData name="Srinivasa Rao" userId="a6b54366-f13d-4292-8bb4-f06c50909b1e" providerId="ADAL" clId="{A1DE7FA8-B3E9-0345-B325-0F983846FA45}" dt="2023-07-04T03:12:46.380" v="4084" actId="931"/>
          <ac:picMkLst>
            <pc:docMk/>
            <pc:sldMk cId="1932689412" sldId="267"/>
            <ac:picMk id="5" creationId="{AAA4E81E-3940-BEF2-5F4A-1FB611E2C9CE}"/>
          </ac:picMkLst>
        </pc:picChg>
      </pc:sldChg>
      <pc:sldChg chg="addSp delSp modSp add mod ord">
        <pc:chgData name="Srinivasa Rao" userId="a6b54366-f13d-4292-8bb4-f06c50909b1e" providerId="ADAL" clId="{A1DE7FA8-B3E9-0345-B325-0F983846FA45}" dt="2023-07-04T15:49:52.820" v="6084" actId="1076"/>
        <pc:sldMkLst>
          <pc:docMk/>
          <pc:sldMk cId="3933854036" sldId="268"/>
        </pc:sldMkLst>
        <pc:spChg chg="mod">
          <ac:chgData name="Srinivasa Rao" userId="a6b54366-f13d-4292-8bb4-f06c50909b1e" providerId="ADAL" clId="{A1DE7FA8-B3E9-0345-B325-0F983846FA45}" dt="2023-07-04T02:51:04.701" v="3712" actId="20577"/>
          <ac:spMkLst>
            <pc:docMk/>
            <pc:sldMk cId="3933854036" sldId="268"/>
            <ac:spMk id="2" creationId="{B4BB77C7-E0A1-1848-32F1-227CCC2660DE}"/>
          </ac:spMkLst>
        </pc:spChg>
        <pc:spChg chg="mod">
          <ac:chgData name="Srinivasa Rao" userId="a6b54366-f13d-4292-8bb4-f06c50909b1e" providerId="ADAL" clId="{A1DE7FA8-B3E9-0345-B325-0F983846FA45}" dt="2023-07-04T12:18:53.838" v="4747" actId="113"/>
          <ac:spMkLst>
            <pc:docMk/>
            <pc:sldMk cId="3933854036" sldId="268"/>
            <ac:spMk id="3" creationId="{A85AD90F-C073-7195-85D1-F354CCEE9FCC}"/>
          </ac:spMkLst>
        </pc:spChg>
        <pc:spChg chg="add mod">
          <ac:chgData name="Srinivasa Rao" userId="a6b54366-f13d-4292-8bb4-f06c50909b1e" providerId="ADAL" clId="{A1DE7FA8-B3E9-0345-B325-0F983846FA45}" dt="2023-07-04T15:49:52.820" v="6084" actId="1076"/>
          <ac:spMkLst>
            <pc:docMk/>
            <pc:sldMk cId="3933854036" sldId="268"/>
            <ac:spMk id="6" creationId="{5BE38C2A-325C-437F-6A7C-6B8324FF7D76}"/>
          </ac:spMkLst>
        </pc:spChg>
        <pc:spChg chg="add mod">
          <ac:chgData name="Srinivasa Rao" userId="a6b54366-f13d-4292-8bb4-f06c50909b1e" providerId="ADAL" clId="{A1DE7FA8-B3E9-0345-B325-0F983846FA45}" dt="2023-07-04T15:49:16.277" v="6071" actId="1036"/>
          <ac:spMkLst>
            <pc:docMk/>
            <pc:sldMk cId="3933854036" sldId="268"/>
            <ac:spMk id="9" creationId="{9595ACFF-01F5-06DE-BE79-9C4B0ED80D00}"/>
          </ac:spMkLst>
        </pc:spChg>
        <pc:picChg chg="add mod">
          <ac:chgData name="Srinivasa Rao" userId="a6b54366-f13d-4292-8bb4-f06c50909b1e" providerId="ADAL" clId="{A1DE7FA8-B3E9-0345-B325-0F983846FA45}" dt="2023-07-04T15:49:16.277" v="6071" actId="1036"/>
          <ac:picMkLst>
            <pc:docMk/>
            <pc:sldMk cId="3933854036" sldId="268"/>
            <ac:picMk id="5" creationId="{2E71126B-BE5C-D451-B8F1-30DD02FF354E}"/>
          </ac:picMkLst>
        </pc:picChg>
        <pc:picChg chg="add mod">
          <ac:chgData name="Srinivasa Rao" userId="a6b54366-f13d-4292-8bb4-f06c50909b1e" providerId="ADAL" clId="{A1DE7FA8-B3E9-0345-B325-0F983846FA45}" dt="2023-07-04T15:49:16.277" v="6071" actId="1036"/>
          <ac:picMkLst>
            <pc:docMk/>
            <pc:sldMk cId="3933854036" sldId="268"/>
            <ac:picMk id="8" creationId="{BB9253A9-03B3-FC6D-D6F1-F10DD14A9551}"/>
          </ac:picMkLst>
        </pc:picChg>
        <pc:picChg chg="add del mod">
          <ac:chgData name="Srinivasa Rao" userId="a6b54366-f13d-4292-8bb4-f06c50909b1e" providerId="ADAL" clId="{A1DE7FA8-B3E9-0345-B325-0F983846FA45}" dt="2023-07-04T03:12:41.042" v="4080"/>
          <ac:picMkLst>
            <pc:docMk/>
            <pc:sldMk cId="3933854036" sldId="268"/>
            <ac:picMk id="12" creationId="{8F18D6C3-22D3-4F3D-6456-2F40690EE004}"/>
          </ac:picMkLst>
        </pc:picChg>
        <pc:cxnChg chg="add mod">
          <ac:chgData name="Srinivasa Rao" userId="a6b54366-f13d-4292-8bb4-f06c50909b1e" providerId="ADAL" clId="{A1DE7FA8-B3E9-0345-B325-0F983846FA45}" dt="2023-07-04T15:49:36.840" v="6083" actId="14100"/>
          <ac:cxnSpMkLst>
            <pc:docMk/>
            <pc:sldMk cId="3933854036" sldId="268"/>
            <ac:cxnSpMk id="11" creationId="{6DC38A4A-7D62-6773-C0FB-B7AA76763467}"/>
          </ac:cxnSpMkLst>
        </pc:cxnChg>
      </pc:sldChg>
      <pc:sldChg chg="delSp modSp add mod">
        <pc:chgData name="Srinivasa Rao" userId="a6b54366-f13d-4292-8bb4-f06c50909b1e" providerId="ADAL" clId="{A1DE7FA8-B3E9-0345-B325-0F983846FA45}" dt="2023-07-04T12:18:35.717" v="4743" actId="2711"/>
        <pc:sldMkLst>
          <pc:docMk/>
          <pc:sldMk cId="4252930695" sldId="269"/>
        </pc:sldMkLst>
        <pc:spChg chg="mod">
          <ac:chgData name="Srinivasa Rao" userId="a6b54366-f13d-4292-8bb4-f06c50909b1e" providerId="ADAL" clId="{A1DE7FA8-B3E9-0345-B325-0F983846FA45}" dt="2023-07-04T03:19:38.764" v="4176" actId="20577"/>
          <ac:spMkLst>
            <pc:docMk/>
            <pc:sldMk cId="4252930695" sldId="269"/>
            <ac:spMk id="2" creationId="{86220C2B-4D98-79B3-9FAB-5EF29B8CF886}"/>
          </ac:spMkLst>
        </pc:spChg>
        <pc:spChg chg="mod">
          <ac:chgData name="Srinivasa Rao" userId="a6b54366-f13d-4292-8bb4-f06c50909b1e" providerId="ADAL" clId="{A1DE7FA8-B3E9-0345-B325-0F983846FA45}" dt="2023-07-04T12:18:35.717" v="4743" actId="2711"/>
          <ac:spMkLst>
            <pc:docMk/>
            <pc:sldMk cId="4252930695" sldId="269"/>
            <ac:spMk id="3" creationId="{412ED62E-881E-7265-D41B-1E9695A6CCDE}"/>
          </ac:spMkLst>
        </pc:spChg>
        <pc:picChg chg="del">
          <ac:chgData name="Srinivasa Rao" userId="a6b54366-f13d-4292-8bb4-f06c50909b1e" providerId="ADAL" clId="{A1DE7FA8-B3E9-0345-B325-0F983846FA45}" dt="2023-07-04T03:19:35.096" v="4163" actId="478"/>
          <ac:picMkLst>
            <pc:docMk/>
            <pc:sldMk cId="4252930695" sldId="269"/>
            <ac:picMk id="5" creationId="{45630A1F-4D94-E8A3-5258-455E577F745F}"/>
          </ac:picMkLst>
        </pc:picChg>
      </pc:sldChg>
      <pc:sldChg chg="modSp add mod ord">
        <pc:chgData name="Srinivasa Rao" userId="a6b54366-f13d-4292-8bb4-f06c50909b1e" providerId="ADAL" clId="{A1DE7FA8-B3E9-0345-B325-0F983846FA45}" dt="2023-07-04T19:11:52.803" v="8372" actId="20577"/>
        <pc:sldMkLst>
          <pc:docMk/>
          <pc:sldMk cId="2634311497" sldId="270"/>
        </pc:sldMkLst>
        <pc:spChg chg="mod">
          <ac:chgData name="Srinivasa Rao" userId="a6b54366-f13d-4292-8bb4-f06c50909b1e" providerId="ADAL" clId="{A1DE7FA8-B3E9-0345-B325-0F983846FA45}" dt="2023-07-04T12:22:26.178" v="4861" actId="20577"/>
          <ac:spMkLst>
            <pc:docMk/>
            <pc:sldMk cId="2634311497" sldId="270"/>
            <ac:spMk id="2" creationId="{9DDDE6BA-9E55-BFBE-F57B-6BA059D71CB8}"/>
          </ac:spMkLst>
        </pc:spChg>
        <pc:spChg chg="mod">
          <ac:chgData name="Srinivasa Rao" userId="a6b54366-f13d-4292-8bb4-f06c50909b1e" providerId="ADAL" clId="{A1DE7FA8-B3E9-0345-B325-0F983846FA45}" dt="2023-07-04T19:11:52.803" v="8372" actId="20577"/>
          <ac:spMkLst>
            <pc:docMk/>
            <pc:sldMk cId="2634311497" sldId="270"/>
            <ac:spMk id="3" creationId="{C1C9784C-C3D7-D44E-4617-D71B0680E490}"/>
          </ac:spMkLst>
        </pc:spChg>
      </pc:sldChg>
      <pc:sldChg chg="modSp add mod">
        <pc:chgData name="Srinivasa Rao" userId="a6b54366-f13d-4292-8bb4-f06c50909b1e" providerId="ADAL" clId="{A1DE7FA8-B3E9-0345-B325-0F983846FA45}" dt="2023-07-04T12:49:55.018" v="5396" actId="20577"/>
        <pc:sldMkLst>
          <pc:docMk/>
          <pc:sldMk cId="2045464756" sldId="271"/>
        </pc:sldMkLst>
        <pc:spChg chg="mod">
          <ac:chgData name="Srinivasa Rao" userId="a6b54366-f13d-4292-8bb4-f06c50909b1e" providerId="ADAL" clId="{A1DE7FA8-B3E9-0345-B325-0F983846FA45}" dt="2023-07-04T12:36:44.961" v="5151" actId="20577"/>
          <ac:spMkLst>
            <pc:docMk/>
            <pc:sldMk cId="2045464756" sldId="271"/>
            <ac:spMk id="2" creationId="{9DDDE6BA-9E55-BFBE-F57B-6BA059D71CB8}"/>
          </ac:spMkLst>
        </pc:spChg>
        <pc:spChg chg="mod">
          <ac:chgData name="Srinivasa Rao" userId="a6b54366-f13d-4292-8bb4-f06c50909b1e" providerId="ADAL" clId="{A1DE7FA8-B3E9-0345-B325-0F983846FA45}" dt="2023-07-04T12:49:55.018" v="5396" actId="20577"/>
          <ac:spMkLst>
            <pc:docMk/>
            <pc:sldMk cId="2045464756" sldId="271"/>
            <ac:spMk id="3" creationId="{C1C9784C-C3D7-D44E-4617-D71B0680E490}"/>
          </ac:spMkLst>
        </pc:spChg>
      </pc:sldChg>
      <pc:sldChg chg="modSp add mod">
        <pc:chgData name="Srinivasa Rao" userId="a6b54366-f13d-4292-8bb4-f06c50909b1e" providerId="ADAL" clId="{A1DE7FA8-B3E9-0345-B325-0F983846FA45}" dt="2023-07-04T18:01:29.910" v="7060" actId="20577"/>
        <pc:sldMkLst>
          <pc:docMk/>
          <pc:sldMk cId="4037855297" sldId="272"/>
        </pc:sldMkLst>
        <pc:spChg chg="mod">
          <ac:chgData name="Srinivasa Rao" userId="a6b54366-f13d-4292-8bb4-f06c50909b1e" providerId="ADAL" clId="{A1DE7FA8-B3E9-0345-B325-0F983846FA45}" dt="2023-07-04T12:50:28.442" v="5405" actId="20577"/>
          <ac:spMkLst>
            <pc:docMk/>
            <pc:sldMk cId="4037855297" sldId="272"/>
            <ac:spMk id="2" creationId="{9DDDE6BA-9E55-BFBE-F57B-6BA059D71CB8}"/>
          </ac:spMkLst>
        </pc:spChg>
        <pc:spChg chg="mod">
          <ac:chgData name="Srinivasa Rao" userId="a6b54366-f13d-4292-8bb4-f06c50909b1e" providerId="ADAL" clId="{A1DE7FA8-B3E9-0345-B325-0F983846FA45}" dt="2023-07-04T18:01:29.910" v="7060" actId="20577"/>
          <ac:spMkLst>
            <pc:docMk/>
            <pc:sldMk cId="4037855297" sldId="272"/>
            <ac:spMk id="3" creationId="{C1C9784C-C3D7-D44E-4617-D71B0680E490}"/>
          </ac:spMkLst>
        </pc:spChg>
      </pc:sldChg>
      <pc:sldChg chg="modSp add mod">
        <pc:chgData name="Srinivasa Rao" userId="a6b54366-f13d-4292-8bb4-f06c50909b1e" providerId="ADAL" clId="{A1DE7FA8-B3E9-0345-B325-0F983846FA45}" dt="2023-07-04T18:01:45.866" v="7079" actId="20577"/>
        <pc:sldMkLst>
          <pc:docMk/>
          <pc:sldMk cId="123782991" sldId="273"/>
        </pc:sldMkLst>
        <pc:spChg chg="mod">
          <ac:chgData name="Srinivasa Rao" userId="a6b54366-f13d-4292-8bb4-f06c50909b1e" providerId="ADAL" clId="{A1DE7FA8-B3E9-0345-B325-0F983846FA45}" dt="2023-07-04T15:07:15.380" v="5528" actId="313"/>
          <ac:spMkLst>
            <pc:docMk/>
            <pc:sldMk cId="123782991" sldId="273"/>
            <ac:spMk id="2" creationId="{9DDDE6BA-9E55-BFBE-F57B-6BA059D71CB8}"/>
          </ac:spMkLst>
        </pc:spChg>
        <pc:spChg chg="mod">
          <ac:chgData name="Srinivasa Rao" userId="a6b54366-f13d-4292-8bb4-f06c50909b1e" providerId="ADAL" clId="{A1DE7FA8-B3E9-0345-B325-0F983846FA45}" dt="2023-07-04T18:01:45.866" v="7079" actId="20577"/>
          <ac:spMkLst>
            <pc:docMk/>
            <pc:sldMk cId="123782991" sldId="273"/>
            <ac:spMk id="3" creationId="{C1C9784C-C3D7-D44E-4617-D71B0680E490}"/>
          </ac:spMkLst>
        </pc:spChg>
      </pc:sldChg>
      <pc:sldChg chg="addSp delSp modSp add mod">
        <pc:chgData name="Srinivasa Rao" userId="a6b54366-f13d-4292-8bb4-f06c50909b1e" providerId="ADAL" clId="{A1DE7FA8-B3E9-0345-B325-0F983846FA45}" dt="2023-07-04T18:29:25.965" v="7311" actId="21"/>
        <pc:sldMkLst>
          <pc:docMk/>
          <pc:sldMk cId="1183439781" sldId="274"/>
        </pc:sldMkLst>
        <pc:spChg chg="mod">
          <ac:chgData name="Srinivasa Rao" userId="a6b54366-f13d-4292-8bb4-f06c50909b1e" providerId="ADAL" clId="{A1DE7FA8-B3E9-0345-B325-0F983846FA45}" dt="2023-07-04T18:24:54.710" v="7083" actId="20577"/>
          <ac:spMkLst>
            <pc:docMk/>
            <pc:sldMk cId="1183439781" sldId="274"/>
            <ac:spMk id="2" creationId="{9DDDE6BA-9E55-BFBE-F57B-6BA059D71CB8}"/>
          </ac:spMkLst>
        </pc:spChg>
        <pc:spChg chg="mod">
          <ac:chgData name="Srinivasa Rao" userId="a6b54366-f13d-4292-8bb4-f06c50909b1e" providerId="ADAL" clId="{A1DE7FA8-B3E9-0345-B325-0F983846FA45}" dt="2023-07-04T18:27:49.429" v="7299" actId="14100"/>
          <ac:spMkLst>
            <pc:docMk/>
            <pc:sldMk cId="1183439781" sldId="274"/>
            <ac:spMk id="3" creationId="{C1C9784C-C3D7-D44E-4617-D71B0680E490}"/>
          </ac:spMkLst>
        </pc:spChg>
        <pc:spChg chg="add del mod">
          <ac:chgData name="Srinivasa Rao" userId="a6b54366-f13d-4292-8bb4-f06c50909b1e" providerId="ADAL" clId="{A1DE7FA8-B3E9-0345-B325-0F983846FA45}" dt="2023-07-04T18:29:25.965" v="7311" actId="21"/>
          <ac:spMkLst>
            <pc:docMk/>
            <pc:sldMk cId="1183439781" sldId="274"/>
            <ac:spMk id="4" creationId="{8612B49F-5199-7619-83DC-6B13A50F10FA}"/>
          </ac:spMkLst>
        </pc:spChg>
        <pc:spChg chg="add del mod">
          <ac:chgData name="Srinivasa Rao" userId="a6b54366-f13d-4292-8bb4-f06c50909b1e" providerId="ADAL" clId="{A1DE7FA8-B3E9-0345-B325-0F983846FA45}" dt="2023-07-04T18:29:25.965" v="7311" actId="21"/>
          <ac:spMkLst>
            <pc:docMk/>
            <pc:sldMk cId="1183439781" sldId="274"/>
            <ac:spMk id="5" creationId="{9F4A3A05-AA40-DD99-B29D-7FEE471AE336}"/>
          </ac:spMkLst>
        </pc:spChg>
        <pc:spChg chg="add del mod">
          <ac:chgData name="Srinivasa Rao" userId="a6b54366-f13d-4292-8bb4-f06c50909b1e" providerId="ADAL" clId="{A1DE7FA8-B3E9-0345-B325-0F983846FA45}" dt="2023-07-04T18:29:25.965" v="7311" actId="21"/>
          <ac:spMkLst>
            <pc:docMk/>
            <pc:sldMk cId="1183439781" sldId="274"/>
            <ac:spMk id="6" creationId="{93066923-0525-D4F2-3DF9-5930EB17FEF9}"/>
          </ac:spMkLst>
        </pc:spChg>
        <pc:spChg chg="add del mod">
          <ac:chgData name="Srinivasa Rao" userId="a6b54366-f13d-4292-8bb4-f06c50909b1e" providerId="ADAL" clId="{A1DE7FA8-B3E9-0345-B325-0F983846FA45}" dt="2023-07-04T18:29:25.965" v="7311" actId="21"/>
          <ac:spMkLst>
            <pc:docMk/>
            <pc:sldMk cId="1183439781" sldId="274"/>
            <ac:spMk id="7" creationId="{0FE39B76-BBF7-2BAF-D71F-F2C2EB92252F}"/>
          </ac:spMkLst>
        </pc:spChg>
      </pc:sldChg>
      <pc:sldChg chg="addSp modSp add mod">
        <pc:chgData name="Srinivasa Rao" userId="a6b54366-f13d-4292-8bb4-f06c50909b1e" providerId="ADAL" clId="{A1DE7FA8-B3E9-0345-B325-0F983846FA45}" dt="2023-07-04T19:28:11.519" v="8480" actId="2711"/>
        <pc:sldMkLst>
          <pc:docMk/>
          <pc:sldMk cId="3830145275" sldId="275"/>
        </pc:sldMkLst>
        <pc:spChg chg="mod">
          <ac:chgData name="Srinivasa Rao" userId="a6b54366-f13d-4292-8bb4-f06c50909b1e" providerId="ADAL" clId="{A1DE7FA8-B3E9-0345-B325-0F983846FA45}" dt="2023-07-04T18:29:37.709" v="7325" actId="20577"/>
          <ac:spMkLst>
            <pc:docMk/>
            <pc:sldMk cId="3830145275" sldId="275"/>
            <ac:spMk id="2" creationId="{9DDDE6BA-9E55-BFBE-F57B-6BA059D71CB8}"/>
          </ac:spMkLst>
        </pc:spChg>
        <pc:spChg chg="mod">
          <ac:chgData name="Srinivasa Rao" userId="a6b54366-f13d-4292-8bb4-f06c50909b1e" providerId="ADAL" clId="{A1DE7FA8-B3E9-0345-B325-0F983846FA45}" dt="2023-07-04T19:28:11.519" v="8480" actId="2711"/>
          <ac:spMkLst>
            <pc:docMk/>
            <pc:sldMk cId="3830145275" sldId="275"/>
            <ac:spMk id="3" creationId="{C1C9784C-C3D7-D44E-4617-D71B0680E490}"/>
          </ac:spMkLst>
        </pc:spChg>
        <pc:spChg chg="add mod">
          <ac:chgData name="Srinivasa Rao" userId="a6b54366-f13d-4292-8bb4-f06c50909b1e" providerId="ADAL" clId="{A1DE7FA8-B3E9-0345-B325-0F983846FA45}" dt="2023-07-04T18:30:38.880" v="7390" actId="20577"/>
          <ac:spMkLst>
            <pc:docMk/>
            <pc:sldMk cId="3830145275" sldId="275"/>
            <ac:spMk id="4" creationId="{53318CB7-CF31-7EB6-2075-9E77B42656CA}"/>
          </ac:spMkLst>
        </pc:spChg>
        <pc:spChg chg="add mod">
          <ac:chgData name="Srinivasa Rao" userId="a6b54366-f13d-4292-8bb4-f06c50909b1e" providerId="ADAL" clId="{A1DE7FA8-B3E9-0345-B325-0F983846FA45}" dt="2023-07-04T18:30:43.143" v="7391" actId="20577"/>
          <ac:spMkLst>
            <pc:docMk/>
            <pc:sldMk cId="3830145275" sldId="275"/>
            <ac:spMk id="5" creationId="{81CEA42C-CFB6-8E7B-073C-CB984844BFD8}"/>
          </ac:spMkLst>
        </pc:spChg>
        <pc:spChg chg="add mod">
          <ac:chgData name="Srinivasa Rao" userId="a6b54366-f13d-4292-8bb4-f06c50909b1e" providerId="ADAL" clId="{A1DE7FA8-B3E9-0345-B325-0F983846FA45}" dt="2023-07-04T18:30:54.039" v="7394" actId="20577"/>
          <ac:spMkLst>
            <pc:docMk/>
            <pc:sldMk cId="3830145275" sldId="275"/>
            <ac:spMk id="6" creationId="{901F6A1E-D85C-462D-AD3E-1DF5E0A94CA4}"/>
          </ac:spMkLst>
        </pc:spChg>
        <pc:spChg chg="add mod">
          <ac:chgData name="Srinivasa Rao" userId="a6b54366-f13d-4292-8bb4-f06c50909b1e" providerId="ADAL" clId="{A1DE7FA8-B3E9-0345-B325-0F983846FA45}" dt="2023-07-04T18:30:47.715" v="7393" actId="20577"/>
          <ac:spMkLst>
            <pc:docMk/>
            <pc:sldMk cId="3830145275" sldId="275"/>
            <ac:spMk id="7" creationId="{98A404DA-C6BD-062D-1EEE-A510D7DD6526}"/>
          </ac:spMkLst>
        </pc:spChg>
        <pc:spChg chg="add mod">
          <ac:chgData name="Srinivasa Rao" userId="a6b54366-f13d-4292-8bb4-f06c50909b1e" providerId="ADAL" clId="{A1DE7FA8-B3E9-0345-B325-0F983846FA45}" dt="2023-07-04T18:31:13.741" v="7398" actId="1076"/>
          <ac:spMkLst>
            <pc:docMk/>
            <pc:sldMk cId="3830145275" sldId="275"/>
            <ac:spMk id="8" creationId="{4AF65BCD-3E01-E9B4-39C5-7E794E1E3A89}"/>
          </ac:spMkLst>
        </pc:spChg>
        <pc:spChg chg="add mod">
          <ac:chgData name="Srinivasa Rao" userId="a6b54366-f13d-4292-8bb4-f06c50909b1e" providerId="ADAL" clId="{A1DE7FA8-B3E9-0345-B325-0F983846FA45}" dt="2023-07-04T18:31:32.417" v="7405" actId="20577"/>
          <ac:spMkLst>
            <pc:docMk/>
            <pc:sldMk cId="3830145275" sldId="275"/>
            <ac:spMk id="9" creationId="{36C9C8E1-2663-017F-0337-C6DD4B08CE6E}"/>
          </ac:spMkLst>
        </pc:spChg>
        <pc:spChg chg="add mod">
          <ac:chgData name="Srinivasa Rao" userId="a6b54366-f13d-4292-8bb4-f06c50909b1e" providerId="ADAL" clId="{A1DE7FA8-B3E9-0345-B325-0F983846FA45}" dt="2023-07-04T18:31:34.672" v="7406" actId="20577"/>
          <ac:spMkLst>
            <pc:docMk/>
            <pc:sldMk cId="3830145275" sldId="275"/>
            <ac:spMk id="10" creationId="{25DEB045-E348-5B01-E314-08B1E65083D3}"/>
          </ac:spMkLst>
        </pc:spChg>
        <pc:spChg chg="add mod">
          <ac:chgData name="Srinivasa Rao" userId="a6b54366-f13d-4292-8bb4-f06c50909b1e" providerId="ADAL" clId="{A1DE7FA8-B3E9-0345-B325-0F983846FA45}" dt="2023-07-04T18:31:37.923" v="7407" actId="20577"/>
          <ac:spMkLst>
            <pc:docMk/>
            <pc:sldMk cId="3830145275" sldId="275"/>
            <ac:spMk id="11" creationId="{23B7B153-7532-5DFC-6CB5-54DF620D7799}"/>
          </ac:spMkLst>
        </pc:spChg>
        <pc:grpChg chg="add mod">
          <ac:chgData name="Srinivasa Rao" userId="a6b54366-f13d-4292-8bb4-f06c50909b1e" providerId="ADAL" clId="{A1DE7FA8-B3E9-0345-B325-0F983846FA45}" dt="2023-07-04T18:31:59.510" v="7410" actId="1076"/>
          <ac:grpSpMkLst>
            <pc:docMk/>
            <pc:sldMk cId="3830145275" sldId="275"/>
            <ac:grpSpMk id="12" creationId="{489D2370-DFFD-6C8D-BD5C-34D3C5612546}"/>
          </ac:grpSpMkLst>
        </pc:grpChg>
      </pc:sldChg>
      <pc:sldChg chg="addSp delSp modSp add mod delAnim modAnim">
        <pc:chgData name="Srinivasa Rao" userId="a6b54366-f13d-4292-8bb4-f06c50909b1e" providerId="ADAL" clId="{A1DE7FA8-B3E9-0345-B325-0F983846FA45}" dt="2023-07-04T19:34:25.392" v="8657" actId="2711"/>
        <pc:sldMkLst>
          <pc:docMk/>
          <pc:sldMk cId="2538350090" sldId="276"/>
        </pc:sldMkLst>
        <pc:spChg chg="mod">
          <ac:chgData name="Srinivasa Rao" userId="a6b54366-f13d-4292-8bb4-f06c50909b1e" providerId="ADAL" clId="{A1DE7FA8-B3E9-0345-B325-0F983846FA45}" dt="2023-07-04T15:08:35.494" v="5640" actId="20577"/>
          <ac:spMkLst>
            <pc:docMk/>
            <pc:sldMk cId="2538350090" sldId="276"/>
            <ac:spMk id="2" creationId="{9DDDE6BA-9E55-BFBE-F57B-6BA059D71CB8}"/>
          </ac:spMkLst>
        </pc:spChg>
        <pc:spChg chg="mod">
          <ac:chgData name="Srinivasa Rao" userId="a6b54366-f13d-4292-8bb4-f06c50909b1e" providerId="ADAL" clId="{A1DE7FA8-B3E9-0345-B325-0F983846FA45}" dt="2023-07-04T19:34:25.392" v="8657" actId="2711"/>
          <ac:spMkLst>
            <pc:docMk/>
            <pc:sldMk cId="2538350090" sldId="276"/>
            <ac:spMk id="3" creationId="{C1C9784C-C3D7-D44E-4617-D71B0680E490}"/>
          </ac:spMkLst>
        </pc:spChg>
        <pc:spChg chg="mod topLvl">
          <ac:chgData name="Srinivasa Rao" userId="a6b54366-f13d-4292-8bb4-f06c50909b1e" providerId="ADAL" clId="{A1DE7FA8-B3E9-0345-B325-0F983846FA45}" dt="2023-07-04T19:00:56.013" v="8019" actId="167"/>
          <ac:spMkLst>
            <pc:docMk/>
            <pc:sldMk cId="2538350090" sldId="276"/>
            <ac:spMk id="5" creationId="{302DD679-72C1-B5AC-3105-DE37D684E7AF}"/>
          </ac:spMkLst>
        </pc:spChg>
        <pc:spChg chg="mod topLvl">
          <ac:chgData name="Srinivasa Rao" userId="a6b54366-f13d-4292-8bb4-f06c50909b1e" providerId="ADAL" clId="{A1DE7FA8-B3E9-0345-B325-0F983846FA45}" dt="2023-07-04T18:52:35.890" v="7976" actId="165"/>
          <ac:spMkLst>
            <pc:docMk/>
            <pc:sldMk cId="2538350090" sldId="276"/>
            <ac:spMk id="9" creationId="{D2662629-3109-3079-5AE5-D8300F84FF96}"/>
          </ac:spMkLst>
        </pc:spChg>
        <pc:spChg chg="mod topLvl">
          <ac:chgData name="Srinivasa Rao" userId="a6b54366-f13d-4292-8bb4-f06c50909b1e" providerId="ADAL" clId="{A1DE7FA8-B3E9-0345-B325-0F983846FA45}" dt="2023-07-04T18:52:35.890" v="7976" actId="165"/>
          <ac:spMkLst>
            <pc:docMk/>
            <pc:sldMk cId="2538350090" sldId="276"/>
            <ac:spMk id="10" creationId="{F765017B-DC65-F305-EF3D-6B4539583C44}"/>
          </ac:spMkLst>
        </pc:spChg>
        <pc:spChg chg="mod topLvl">
          <ac:chgData name="Srinivasa Rao" userId="a6b54366-f13d-4292-8bb4-f06c50909b1e" providerId="ADAL" clId="{A1DE7FA8-B3E9-0345-B325-0F983846FA45}" dt="2023-07-04T18:52:35.890" v="7976" actId="165"/>
          <ac:spMkLst>
            <pc:docMk/>
            <pc:sldMk cId="2538350090" sldId="276"/>
            <ac:spMk id="11" creationId="{5854F50B-3685-1932-C4A4-C65D4CBCF728}"/>
          </ac:spMkLst>
        </pc:spChg>
        <pc:spChg chg="mod topLvl">
          <ac:chgData name="Srinivasa Rao" userId="a6b54366-f13d-4292-8bb4-f06c50909b1e" providerId="ADAL" clId="{A1DE7FA8-B3E9-0345-B325-0F983846FA45}" dt="2023-07-04T19:00:39.018" v="8016" actId="167"/>
          <ac:spMkLst>
            <pc:docMk/>
            <pc:sldMk cId="2538350090" sldId="276"/>
            <ac:spMk id="12" creationId="{3F51C614-5C1F-F360-5990-75A646F93918}"/>
          </ac:spMkLst>
        </pc:spChg>
        <pc:spChg chg="mod topLvl">
          <ac:chgData name="Srinivasa Rao" userId="a6b54366-f13d-4292-8bb4-f06c50909b1e" providerId="ADAL" clId="{A1DE7FA8-B3E9-0345-B325-0F983846FA45}" dt="2023-07-04T18:54:10.788" v="7980" actId="167"/>
          <ac:spMkLst>
            <pc:docMk/>
            <pc:sldMk cId="2538350090" sldId="276"/>
            <ac:spMk id="13" creationId="{BED95C5A-B0DE-E88E-88FD-CA1D39AEB268}"/>
          </ac:spMkLst>
        </pc:spChg>
        <pc:spChg chg="mod topLvl">
          <ac:chgData name="Srinivasa Rao" userId="a6b54366-f13d-4292-8bb4-f06c50909b1e" providerId="ADAL" clId="{A1DE7FA8-B3E9-0345-B325-0F983846FA45}" dt="2023-07-04T18:53:15.281" v="7977" actId="167"/>
          <ac:spMkLst>
            <pc:docMk/>
            <pc:sldMk cId="2538350090" sldId="276"/>
            <ac:spMk id="14" creationId="{05A46E17-FCF2-A791-4683-FCAADE5FE132}"/>
          </ac:spMkLst>
        </pc:spChg>
        <pc:spChg chg="mod">
          <ac:chgData name="Srinivasa Rao" userId="a6b54366-f13d-4292-8bb4-f06c50909b1e" providerId="ADAL" clId="{A1DE7FA8-B3E9-0345-B325-0F983846FA45}" dt="2023-07-04T18:51:09.826" v="7864"/>
          <ac:spMkLst>
            <pc:docMk/>
            <pc:sldMk cId="2538350090" sldId="276"/>
            <ac:spMk id="15" creationId="{9A757B3B-1921-C3C1-A4D3-37201F81A9D3}"/>
          </ac:spMkLst>
        </pc:spChg>
        <pc:spChg chg="mod">
          <ac:chgData name="Srinivasa Rao" userId="a6b54366-f13d-4292-8bb4-f06c50909b1e" providerId="ADAL" clId="{A1DE7FA8-B3E9-0345-B325-0F983846FA45}" dt="2023-07-04T18:51:09.826" v="7864"/>
          <ac:spMkLst>
            <pc:docMk/>
            <pc:sldMk cId="2538350090" sldId="276"/>
            <ac:spMk id="16" creationId="{BF16A898-4DC9-6E10-63E5-9916E981887C}"/>
          </ac:spMkLst>
        </pc:spChg>
        <pc:spChg chg="mod">
          <ac:chgData name="Srinivasa Rao" userId="a6b54366-f13d-4292-8bb4-f06c50909b1e" providerId="ADAL" clId="{A1DE7FA8-B3E9-0345-B325-0F983846FA45}" dt="2023-07-04T18:51:09.826" v="7864"/>
          <ac:spMkLst>
            <pc:docMk/>
            <pc:sldMk cId="2538350090" sldId="276"/>
            <ac:spMk id="17" creationId="{2D7B21E5-B8EF-F8BA-23C6-F7D340E43690}"/>
          </ac:spMkLst>
        </pc:spChg>
        <pc:spChg chg="mod">
          <ac:chgData name="Srinivasa Rao" userId="a6b54366-f13d-4292-8bb4-f06c50909b1e" providerId="ADAL" clId="{A1DE7FA8-B3E9-0345-B325-0F983846FA45}" dt="2023-07-04T18:51:09.826" v="7864"/>
          <ac:spMkLst>
            <pc:docMk/>
            <pc:sldMk cId="2538350090" sldId="276"/>
            <ac:spMk id="18" creationId="{4383212B-B4B8-87C5-D3D3-6230FB4DD6AE}"/>
          </ac:spMkLst>
        </pc:spChg>
        <pc:spChg chg="mod">
          <ac:chgData name="Srinivasa Rao" userId="a6b54366-f13d-4292-8bb4-f06c50909b1e" providerId="ADAL" clId="{A1DE7FA8-B3E9-0345-B325-0F983846FA45}" dt="2023-07-04T18:51:09.826" v="7864"/>
          <ac:spMkLst>
            <pc:docMk/>
            <pc:sldMk cId="2538350090" sldId="276"/>
            <ac:spMk id="19" creationId="{3457BAC4-517B-A45B-B8BF-61BD5676849D}"/>
          </ac:spMkLst>
        </pc:spChg>
        <pc:spChg chg="mod">
          <ac:chgData name="Srinivasa Rao" userId="a6b54366-f13d-4292-8bb4-f06c50909b1e" providerId="ADAL" clId="{A1DE7FA8-B3E9-0345-B325-0F983846FA45}" dt="2023-07-04T18:51:09.826" v="7864"/>
          <ac:spMkLst>
            <pc:docMk/>
            <pc:sldMk cId="2538350090" sldId="276"/>
            <ac:spMk id="20" creationId="{72F17243-9FD6-DC75-C51F-D4A6A835A3C9}"/>
          </ac:spMkLst>
        </pc:spChg>
        <pc:spChg chg="mod">
          <ac:chgData name="Srinivasa Rao" userId="a6b54366-f13d-4292-8bb4-f06c50909b1e" providerId="ADAL" clId="{A1DE7FA8-B3E9-0345-B325-0F983846FA45}" dt="2023-07-04T18:51:09.826" v="7864"/>
          <ac:spMkLst>
            <pc:docMk/>
            <pc:sldMk cId="2538350090" sldId="276"/>
            <ac:spMk id="21" creationId="{F4D80C8D-ADD0-F354-6D08-946E02D2F026}"/>
          </ac:spMkLst>
        </pc:spChg>
        <pc:spChg chg="mod">
          <ac:chgData name="Srinivasa Rao" userId="a6b54366-f13d-4292-8bb4-f06c50909b1e" providerId="ADAL" clId="{A1DE7FA8-B3E9-0345-B325-0F983846FA45}" dt="2023-07-04T18:51:09.826" v="7864"/>
          <ac:spMkLst>
            <pc:docMk/>
            <pc:sldMk cId="2538350090" sldId="276"/>
            <ac:spMk id="22" creationId="{51896675-B6B4-B072-6C8A-CA7B88B448B2}"/>
          </ac:spMkLst>
        </pc:spChg>
        <pc:spChg chg="del mod">
          <ac:chgData name="Srinivasa Rao" userId="a6b54366-f13d-4292-8bb4-f06c50909b1e" providerId="ADAL" clId="{A1DE7FA8-B3E9-0345-B325-0F983846FA45}" dt="2023-07-04T18:53:54.414" v="7978" actId="478"/>
          <ac:spMkLst>
            <pc:docMk/>
            <pc:sldMk cId="2538350090" sldId="276"/>
            <ac:spMk id="23" creationId="{208126B7-A5F2-225E-6807-B216267D975E}"/>
          </ac:spMkLst>
        </pc:spChg>
        <pc:spChg chg="del mod">
          <ac:chgData name="Srinivasa Rao" userId="a6b54366-f13d-4292-8bb4-f06c50909b1e" providerId="ADAL" clId="{A1DE7FA8-B3E9-0345-B325-0F983846FA45}" dt="2023-07-04T18:54:00.124" v="7979" actId="478"/>
          <ac:spMkLst>
            <pc:docMk/>
            <pc:sldMk cId="2538350090" sldId="276"/>
            <ac:spMk id="24" creationId="{EC858496-E9D4-2D8B-B085-880E3DFAA80D}"/>
          </ac:spMkLst>
        </pc:spChg>
        <pc:spChg chg="mod topLvl">
          <ac:chgData name="Srinivasa Rao" userId="a6b54366-f13d-4292-8bb4-f06c50909b1e" providerId="ADAL" clId="{A1DE7FA8-B3E9-0345-B325-0F983846FA45}" dt="2023-07-04T18:54:23.295" v="7981" actId="165"/>
          <ac:spMkLst>
            <pc:docMk/>
            <pc:sldMk cId="2538350090" sldId="276"/>
            <ac:spMk id="25" creationId="{B9EC5ADD-59E3-37B7-E2AF-FB73FE0DCBF2}"/>
          </ac:spMkLst>
        </pc:spChg>
        <pc:spChg chg="mod topLvl">
          <ac:chgData name="Srinivasa Rao" userId="a6b54366-f13d-4292-8bb4-f06c50909b1e" providerId="ADAL" clId="{A1DE7FA8-B3E9-0345-B325-0F983846FA45}" dt="2023-07-04T18:54:23.295" v="7981" actId="165"/>
          <ac:spMkLst>
            <pc:docMk/>
            <pc:sldMk cId="2538350090" sldId="276"/>
            <ac:spMk id="26" creationId="{293C9E67-91D8-DAFE-7C15-804D20F865F8}"/>
          </ac:spMkLst>
        </pc:spChg>
        <pc:spChg chg="mod topLvl">
          <ac:chgData name="Srinivasa Rao" userId="a6b54366-f13d-4292-8bb4-f06c50909b1e" providerId="ADAL" clId="{A1DE7FA8-B3E9-0345-B325-0F983846FA45}" dt="2023-07-04T18:54:23.295" v="7981" actId="165"/>
          <ac:spMkLst>
            <pc:docMk/>
            <pc:sldMk cId="2538350090" sldId="276"/>
            <ac:spMk id="27" creationId="{20530665-6F97-6143-39B0-BC7752E79F9F}"/>
          </ac:spMkLst>
        </pc:spChg>
        <pc:spChg chg="mod topLvl">
          <ac:chgData name="Srinivasa Rao" userId="a6b54366-f13d-4292-8bb4-f06c50909b1e" providerId="ADAL" clId="{A1DE7FA8-B3E9-0345-B325-0F983846FA45}" dt="2023-07-04T18:54:23.295" v="7981" actId="165"/>
          <ac:spMkLst>
            <pc:docMk/>
            <pc:sldMk cId="2538350090" sldId="276"/>
            <ac:spMk id="28" creationId="{7E22DDAE-4C42-F123-57AA-E54EA0B40870}"/>
          </ac:spMkLst>
        </pc:spChg>
        <pc:spChg chg="mod topLvl">
          <ac:chgData name="Srinivasa Rao" userId="a6b54366-f13d-4292-8bb4-f06c50909b1e" providerId="ADAL" clId="{A1DE7FA8-B3E9-0345-B325-0F983846FA45}" dt="2023-07-04T18:54:23.295" v="7981" actId="165"/>
          <ac:spMkLst>
            <pc:docMk/>
            <pc:sldMk cId="2538350090" sldId="276"/>
            <ac:spMk id="29" creationId="{1606ECB6-4413-8D3F-3151-B69F765FF884}"/>
          </ac:spMkLst>
        </pc:spChg>
        <pc:spChg chg="mod topLvl">
          <ac:chgData name="Srinivasa Rao" userId="a6b54366-f13d-4292-8bb4-f06c50909b1e" providerId="ADAL" clId="{A1DE7FA8-B3E9-0345-B325-0F983846FA45}" dt="2023-07-04T18:54:23.295" v="7981" actId="165"/>
          <ac:spMkLst>
            <pc:docMk/>
            <pc:sldMk cId="2538350090" sldId="276"/>
            <ac:spMk id="30" creationId="{17575689-AF27-E2AA-9560-11273E66BE55}"/>
          </ac:spMkLst>
        </pc:spChg>
        <pc:spChg chg="mod">
          <ac:chgData name="Srinivasa Rao" userId="a6b54366-f13d-4292-8bb4-f06c50909b1e" providerId="ADAL" clId="{A1DE7FA8-B3E9-0345-B325-0F983846FA45}" dt="2023-07-04T18:51:09.826" v="7864"/>
          <ac:spMkLst>
            <pc:docMk/>
            <pc:sldMk cId="2538350090" sldId="276"/>
            <ac:spMk id="31" creationId="{C8EF085A-86CF-3546-9C2E-F483CC052158}"/>
          </ac:spMkLst>
        </pc:spChg>
        <pc:spChg chg="mod">
          <ac:chgData name="Srinivasa Rao" userId="a6b54366-f13d-4292-8bb4-f06c50909b1e" providerId="ADAL" clId="{A1DE7FA8-B3E9-0345-B325-0F983846FA45}" dt="2023-07-04T18:51:09.826" v="7864"/>
          <ac:spMkLst>
            <pc:docMk/>
            <pc:sldMk cId="2538350090" sldId="276"/>
            <ac:spMk id="32" creationId="{601BC49D-2B37-DE26-7F37-5CE46A6C42CC}"/>
          </ac:spMkLst>
        </pc:spChg>
        <pc:spChg chg="mod">
          <ac:chgData name="Srinivasa Rao" userId="a6b54366-f13d-4292-8bb4-f06c50909b1e" providerId="ADAL" clId="{A1DE7FA8-B3E9-0345-B325-0F983846FA45}" dt="2023-07-04T18:51:09.826" v="7864"/>
          <ac:spMkLst>
            <pc:docMk/>
            <pc:sldMk cId="2538350090" sldId="276"/>
            <ac:spMk id="33" creationId="{1916D217-79E9-BC4D-EF8E-794D497F125F}"/>
          </ac:spMkLst>
        </pc:spChg>
        <pc:spChg chg="mod">
          <ac:chgData name="Srinivasa Rao" userId="a6b54366-f13d-4292-8bb4-f06c50909b1e" providerId="ADAL" clId="{A1DE7FA8-B3E9-0345-B325-0F983846FA45}" dt="2023-07-04T18:51:09.826" v="7864"/>
          <ac:spMkLst>
            <pc:docMk/>
            <pc:sldMk cId="2538350090" sldId="276"/>
            <ac:spMk id="34" creationId="{C21D67CF-07D4-CB52-DB7F-2B116E40AA4F}"/>
          </ac:spMkLst>
        </pc:spChg>
        <pc:spChg chg="mod">
          <ac:chgData name="Srinivasa Rao" userId="a6b54366-f13d-4292-8bb4-f06c50909b1e" providerId="ADAL" clId="{A1DE7FA8-B3E9-0345-B325-0F983846FA45}" dt="2023-07-04T18:51:09.826" v="7864"/>
          <ac:spMkLst>
            <pc:docMk/>
            <pc:sldMk cId="2538350090" sldId="276"/>
            <ac:spMk id="35" creationId="{D94BFFF5-8839-C81C-7307-3DD255E4D351}"/>
          </ac:spMkLst>
        </pc:spChg>
        <pc:spChg chg="mod">
          <ac:chgData name="Srinivasa Rao" userId="a6b54366-f13d-4292-8bb4-f06c50909b1e" providerId="ADAL" clId="{A1DE7FA8-B3E9-0345-B325-0F983846FA45}" dt="2023-07-04T18:51:09.826" v="7864"/>
          <ac:spMkLst>
            <pc:docMk/>
            <pc:sldMk cId="2538350090" sldId="276"/>
            <ac:spMk id="36" creationId="{D857A978-C478-E80D-4A93-801C291B00BA}"/>
          </ac:spMkLst>
        </pc:spChg>
        <pc:spChg chg="mod">
          <ac:chgData name="Srinivasa Rao" userId="a6b54366-f13d-4292-8bb4-f06c50909b1e" providerId="ADAL" clId="{A1DE7FA8-B3E9-0345-B325-0F983846FA45}" dt="2023-07-04T18:51:09.826" v="7864"/>
          <ac:spMkLst>
            <pc:docMk/>
            <pc:sldMk cId="2538350090" sldId="276"/>
            <ac:spMk id="37" creationId="{1C2099AE-1F0E-8268-F082-BC969AFC25AF}"/>
          </ac:spMkLst>
        </pc:spChg>
        <pc:spChg chg="mod">
          <ac:chgData name="Srinivasa Rao" userId="a6b54366-f13d-4292-8bb4-f06c50909b1e" providerId="ADAL" clId="{A1DE7FA8-B3E9-0345-B325-0F983846FA45}" dt="2023-07-04T18:51:09.826" v="7864"/>
          <ac:spMkLst>
            <pc:docMk/>
            <pc:sldMk cId="2538350090" sldId="276"/>
            <ac:spMk id="38" creationId="{8C14DFB3-8980-5414-57CE-D4C05D840AE3}"/>
          </ac:spMkLst>
        </pc:spChg>
        <pc:spChg chg="add mod">
          <ac:chgData name="Srinivasa Rao" userId="a6b54366-f13d-4292-8bb4-f06c50909b1e" providerId="ADAL" clId="{A1DE7FA8-B3E9-0345-B325-0F983846FA45}" dt="2023-07-04T18:55:23.754" v="7987" actId="20577"/>
          <ac:spMkLst>
            <pc:docMk/>
            <pc:sldMk cId="2538350090" sldId="276"/>
            <ac:spMk id="39" creationId="{FB107313-9B2D-4ABE-C1B6-CFC4892F3698}"/>
          </ac:spMkLst>
        </pc:spChg>
        <pc:spChg chg="add mod">
          <ac:chgData name="Srinivasa Rao" userId="a6b54366-f13d-4292-8bb4-f06c50909b1e" providerId="ADAL" clId="{A1DE7FA8-B3E9-0345-B325-0F983846FA45}" dt="2023-07-04T18:55:48.320" v="7990" actId="20577"/>
          <ac:spMkLst>
            <pc:docMk/>
            <pc:sldMk cId="2538350090" sldId="276"/>
            <ac:spMk id="40" creationId="{37502DB2-7DA9-114F-9EC4-C3DD00AADE0F}"/>
          </ac:spMkLst>
        </pc:spChg>
        <pc:spChg chg="add mod">
          <ac:chgData name="Srinivasa Rao" userId="a6b54366-f13d-4292-8bb4-f06c50909b1e" providerId="ADAL" clId="{A1DE7FA8-B3E9-0345-B325-0F983846FA45}" dt="2023-07-04T19:32:23.597" v="8591" actId="14100"/>
          <ac:spMkLst>
            <pc:docMk/>
            <pc:sldMk cId="2538350090" sldId="276"/>
            <ac:spMk id="41" creationId="{B7E863EE-AEC6-3347-E50F-74B13D51153C}"/>
          </ac:spMkLst>
        </pc:spChg>
        <pc:spChg chg="add mod">
          <ac:chgData name="Srinivasa Rao" userId="a6b54366-f13d-4292-8bb4-f06c50909b1e" providerId="ADAL" clId="{A1DE7FA8-B3E9-0345-B325-0F983846FA45}" dt="2023-07-04T18:56:56.628" v="8007" actId="20577"/>
          <ac:spMkLst>
            <pc:docMk/>
            <pc:sldMk cId="2538350090" sldId="276"/>
            <ac:spMk id="42" creationId="{CA6A4B78-1CBC-6D4B-0502-90EA85751EB5}"/>
          </ac:spMkLst>
        </pc:spChg>
        <pc:spChg chg="add del mod">
          <ac:chgData name="Srinivasa Rao" userId="a6b54366-f13d-4292-8bb4-f06c50909b1e" providerId="ADAL" clId="{A1DE7FA8-B3E9-0345-B325-0F983846FA45}" dt="2023-07-04T19:00:30.323" v="8015"/>
          <ac:spMkLst>
            <pc:docMk/>
            <pc:sldMk cId="2538350090" sldId="276"/>
            <ac:spMk id="47" creationId="{9844D47D-A742-155C-4DC1-A9F0A32E0858}"/>
          </ac:spMkLst>
        </pc:spChg>
        <pc:spChg chg="mod topLvl">
          <ac:chgData name="Srinivasa Rao" userId="a6b54366-f13d-4292-8bb4-f06c50909b1e" providerId="ADAL" clId="{A1DE7FA8-B3E9-0345-B325-0F983846FA45}" dt="2023-07-04T19:02:20.082" v="8030" actId="465"/>
          <ac:spMkLst>
            <pc:docMk/>
            <pc:sldMk cId="2538350090" sldId="276"/>
            <ac:spMk id="49" creationId="{50EA76FB-FC8F-AC37-AD0B-DFCA276860B2}"/>
          </ac:spMkLst>
        </pc:spChg>
        <pc:spChg chg="mod topLvl">
          <ac:chgData name="Srinivasa Rao" userId="a6b54366-f13d-4292-8bb4-f06c50909b1e" providerId="ADAL" clId="{A1DE7FA8-B3E9-0345-B325-0F983846FA45}" dt="2023-07-04T19:02:20.082" v="8030" actId="465"/>
          <ac:spMkLst>
            <pc:docMk/>
            <pc:sldMk cId="2538350090" sldId="276"/>
            <ac:spMk id="50" creationId="{CFF4E5D6-B598-050A-29DD-940ECA672108}"/>
          </ac:spMkLst>
        </pc:spChg>
        <pc:spChg chg="mod topLvl">
          <ac:chgData name="Srinivasa Rao" userId="a6b54366-f13d-4292-8bb4-f06c50909b1e" providerId="ADAL" clId="{A1DE7FA8-B3E9-0345-B325-0F983846FA45}" dt="2023-07-04T19:02:20.082" v="8030" actId="465"/>
          <ac:spMkLst>
            <pc:docMk/>
            <pc:sldMk cId="2538350090" sldId="276"/>
            <ac:spMk id="51" creationId="{BA71D8D2-8B5C-5F93-BFDE-F6D5CD6F582B}"/>
          </ac:spMkLst>
        </pc:spChg>
        <pc:spChg chg="mod topLvl">
          <ac:chgData name="Srinivasa Rao" userId="a6b54366-f13d-4292-8bb4-f06c50909b1e" providerId="ADAL" clId="{A1DE7FA8-B3E9-0345-B325-0F983846FA45}" dt="2023-07-04T19:02:20.082" v="8030" actId="465"/>
          <ac:spMkLst>
            <pc:docMk/>
            <pc:sldMk cId="2538350090" sldId="276"/>
            <ac:spMk id="52" creationId="{8BD65779-EAEA-2B74-C9E6-B3B5F7B38187}"/>
          </ac:spMkLst>
        </pc:spChg>
        <pc:spChg chg="mod topLvl">
          <ac:chgData name="Srinivasa Rao" userId="a6b54366-f13d-4292-8bb4-f06c50909b1e" providerId="ADAL" clId="{A1DE7FA8-B3E9-0345-B325-0F983846FA45}" dt="2023-07-04T19:03:57.126" v="8043" actId="465"/>
          <ac:spMkLst>
            <pc:docMk/>
            <pc:sldMk cId="2538350090" sldId="276"/>
            <ac:spMk id="53" creationId="{298A6FEC-3C33-1565-D42D-B0EA528CFD6A}"/>
          </ac:spMkLst>
        </pc:spChg>
        <pc:spChg chg="mod topLvl">
          <ac:chgData name="Srinivasa Rao" userId="a6b54366-f13d-4292-8bb4-f06c50909b1e" providerId="ADAL" clId="{A1DE7FA8-B3E9-0345-B325-0F983846FA45}" dt="2023-07-04T19:03:57.126" v="8043" actId="465"/>
          <ac:spMkLst>
            <pc:docMk/>
            <pc:sldMk cId="2538350090" sldId="276"/>
            <ac:spMk id="54" creationId="{6C002ADC-4447-E811-00C8-90DBE33512C3}"/>
          </ac:spMkLst>
        </pc:spChg>
        <pc:spChg chg="mod topLvl">
          <ac:chgData name="Srinivasa Rao" userId="a6b54366-f13d-4292-8bb4-f06c50909b1e" providerId="ADAL" clId="{A1DE7FA8-B3E9-0345-B325-0F983846FA45}" dt="2023-07-04T19:03:57.126" v="8043" actId="465"/>
          <ac:spMkLst>
            <pc:docMk/>
            <pc:sldMk cId="2538350090" sldId="276"/>
            <ac:spMk id="55" creationId="{516140D2-41BC-B38E-A716-D90D475448B5}"/>
          </ac:spMkLst>
        </pc:spChg>
        <pc:spChg chg="mod topLvl">
          <ac:chgData name="Srinivasa Rao" userId="a6b54366-f13d-4292-8bb4-f06c50909b1e" providerId="ADAL" clId="{A1DE7FA8-B3E9-0345-B325-0F983846FA45}" dt="2023-07-04T19:03:57.126" v="8043" actId="465"/>
          <ac:spMkLst>
            <pc:docMk/>
            <pc:sldMk cId="2538350090" sldId="276"/>
            <ac:spMk id="56" creationId="{424ECA78-9EDE-85F1-D313-F751622BF05B}"/>
          </ac:spMkLst>
        </pc:spChg>
        <pc:spChg chg="add mod">
          <ac:chgData name="Srinivasa Rao" userId="a6b54366-f13d-4292-8bb4-f06c50909b1e" providerId="ADAL" clId="{A1DE7FA8-B3E9-0345-B325-0F983846FA45}" dt="2023-07-04T19:04:02.745" v="8045" actId="20577"/>
          <ac:spMkLst>
            <pc:docMk/>
            <pc:sldMk cId="2538350090" sldId="276"/>
            <ac:spMk id="57" creationId="{AFF02F21-BD9D-B046-9680-AE318D343F0F}"/>
          </ac:spMkLst>
        </pc:spChg>
        <pc:spChg chg="add mod">
          <ac:chgData name="Srinivasa Rao" userId="a6b54366-f13d-4292-8bb4-f06c50909b1e" providerId="ADAL" clId="{A1DE7FA8-B3E9-0345-B325-0F983846FA45}" dt="2023-07-04T19:04:06.467" v="8047" actId="20577"/>
          <ac:spMkLst>
            <pc:docMk/>
            <pc:sldMk cId="2538350090" sldId="276"/>
            <ac:spMk id="58" creationId="{E6066E42-057A-8D35-6DDD-CF0AFDBCA47D}"/>
          </ac:spMkLst>
        </pc:spChg>
        <pc:spChg chg="add mod">
          <ac:chgData name="Srinivasa Rao" userId="a6b54366-f13d-4292-8bb4-f06c50909b1e" providerId="ADAL" clId="{A1DE7FA8-B3E9-0345-B325-0F983846FA45}" dt="2023-07-04T19:04:08.845" v="8049" actId="20577"/>
          <ac:spMkLst>
            <pc:docMk/>
            <pc:sldMk cId="2538350090" sldId="276"/>
            <ac:spMk id="59" creationId="{D6DFE6D7-4D4F-6140-9299-56007262DE00}"/>
          </ac:spMkLst>
        </pc:spChg>
        <pc:spChg chg="add mod">
          <ac:chgData name="Srinivasa Rao" userId="a6b54366-f13d-4292-8bb4-f06c50909b1e" providerId="ADAL" clId="{A1DE7FA8-B3E9-0345-B325-0F983846FA45}" dt="2023-07-04T19:04:11.835" v="8050" actId="20577"/>
          <ac:spMkLst>
            <pc:docMk/>
            <pc:sldMk cId="2538350090" sldId="276"/>
            <ac:spMk id="60" creationId="{D12C06EA-C264-CD12-8F90-C0253FBA678C}"/>
          </ac:spMkLst>
        </pc:spChg>
        <pc:spChg chg="add mod">
          <ac:chgData name="Srinivasa Rao" userId="a6b54366-f13d-4292-8bb4-f06c50909b1e" providerId="ADAL" clId="{A1DE7FA8-B3E9-0345-B325-0F983846FA45}" dt="2023-07-04T19:04:17.431" v="8051" actId="20577"/>
          <ac:spMkLst>
            <pc:docMk/>
            <pc:sldMk cId="2538350090" sldId="276"/>
            <ac:spMk id="61" creationId="{CBF353A7-983A-2DC6-3465-52B36057C8C0}"/>
          </ac:spMkLst>
        </pc:spChg>
        <pc:spChg chg="add mod">
          <ac:chgData name="Srinivasa Rao" userId="a6b54366-f13d-4292-8bb4-f06c50909b1e" providerId="ADAL" clId="{A1DE7FA8-B3E9-0345-B325-0F983846FA45}" dt="2023-07-04T19:04:24.989" v="8054" actId="20577"/>
          <ac:spMkLst>
            <pc:docMk/>
            <pc:sldMk cId="2538350090" sldId="276"/>
            <ac:spMk id="62" creationId="{3B62EF7C-60E6-0484-5A80-22515297AB71}"/>
          </ac:spMkLst>
        </pc:spChg>
        <pc:spChg chg="add mod">
          <ac:chgData name="Srinivasa Rao" userId="a6b54366-f13d-4292-8bb4-f06c50909b1e" providerId="ADAL" clId="{A1DE7FA8-B3E9-0345-B325-0F983846FA45}" dt="2023-07-04T19:04:27.923" v="8055" actId="20577"/>
          <ac:spMkLst>
            <pc:docMk/>
            <pc:sldMk cId="2538350090" sldId="276"/>
            <ac:spMk id="63" creationId="{E0C104A4-DAE5-1B2F-9677-D8F6C2B41700}"/>
          </ac:spMkLst>
        </pc:spChg>
        <pc:spChg chg="add mod">
          <ac:chgData name="Srinivasa Rao" userId="a6b54366-f13d-4292-8bb4-f06c50909b1e" providerId="ADAL" clId="{A1DE7FA8-B3E9-0345-B325-0F983846FA45}" dt="2023-07-04T19:04:31.022" v="8056" actId="20577"/>
          <ac:spMkLst>
            <pc:docMk/>
            <pc:sldMk cId="2538350090" sldId="276"/>
            <ac:spMk id="64" creationId="{7424EDB2-610D-B0A3-8D91-818806A63868}"/>
          </ac:spMkLst>
        </pc:spChg>
        <pc:spChg chg="add mod">
          <ac:chgData name="Srinivasa Rao" userId="a6b54366-f13d-4292-8bb4-f06c50909b1e" providerId="ADAL" clId="{A1DE7FA8-B3E9-0345-B325-0F983846FA45}" dt="2023-07-04T19:04:53.947" v="8058" actId="1076"/>
          <ac:spMkLst>
            <pc:docMk/>
            <pc:sldMk cId="2538350090" sldId="276"/>
            <ac:spMk id="65" creationId="{FC1FD9B8-0ABC-EDBB-DB6D-B91FE01A5C9C}"/>
          </ac:spMkLst>
        </pc:spChg>
        <pc:spChg chg="add mod">
          <ac:chgData name="Srinivasa Rao" userId="a6b54366-f13d-4292-8bb4-f06c50909b1e" providerId="ADAL" clId="{A1DE7FA8-B3E9-0345-B325-0F983846FA45}" dt="2023-07-04T19:05:19.139" v="8064" actId="20577"/>
          <ac:spMkLst>
            <pc:docMk/>
            <pc:sldMk cId="2538350090" sldId="276"/>
            <ac:spMk id="66" creationId="{4D761114-B403-F8A4-3E16-A3580B4CBA10}"/>
          </ac:spMkLst>
        </pc:spChg>
        <pc:spChg chg="add mod">
          <ac:chgData name="Srinivasa Rao" userId="a6b54366-f13d-4292-8bb4-f06c50909b1e" providerId="ADAL" clId="{A1DE7FA8-B3E9-0345-B325-0F983846FA45}" dt="2023-07-04T19:05:16.447" v="8063" actId="20577"/>
          <ac:spMkLst>
            <pc:docMk/>
            <pc:sldMk cId="2538350090" sldId="276"/>
            <ac:spMk id="67" creationId="{DD410E5A-958A-E647-DAEA-EAF051ADE5A0}"/>
          </ac:spMkLst>
        </pc:spChg>
        <pc:spChg chg="add mod">
          <ac:chgData name="Srinivasa Rao" userId="a6b54366-f13d-4292-8bb4-f06c50909b1e" providerId="ADAL" clId="{A1DE7FA8-B3E9-0345-B325-0F983846FA45}" dt="2023-07-04T19:05:46.512" v="8066" actId="1076"/>
          <ac:spMkLst>
            <pc:docMk/>
            <pc:sldMk cId="2538350090" sldId="276"/>
            <ac:spMk id="68" creationId="{B1B773D6-68A7-34CB-DB47-46C8CD2697DC}"/>
          </ac:spMkLst>
        </pc:spChg>
        <pc:spChg chg="add mod">
          <ac:chgData name="Srinivasa Rao" userId="a6b54366-f13d-4292-8bb4-f06c50909b1e" providerId="ADAL" clId="{A1DE7FA8-B3E9-0345-B325-0F983846FA45}" dt="2023-07-04T19:05:57.662" v="8068" actId="1076"/>
          <ac:spMkLst>
            <pc:docMk/>
            <pc:sldMk cId="2538350090" sldId="276"/>
            <ac:spMk id="69" creationId="{D2C51CD2-D8AF-5D25-6374-00FCCF4EFA1C}"/>
          </ac:spMkLst>
        </pc:spChg>
        <pc:grpChg chg="add mod">
          <ac:chgData name="Srinivasa Rao" userId="a6b54366-f13d-4292-8bb4-f06c50909b1e" providerId="ADAL" clId="{A1DE7FA8-B3E9-0345-B325-0F983846FA45}" dt="2023-07-04T19:32:09.844" v="8589" actId="14100"/>
          <ac:grpSpMkLst>
            <pc:docMk/>
            <pc:sldMk cId="2538350090" sldId="276"/>
            <ac:grpSpMk id="4" creationId="{2ED60FF6-0772-4491-CF89-82D2B04DDEDB}"/>
          </ac:grpSpMkLst>
        </pc:grpChg>
        <pc:grpChg chg="add del mod">
          <ac:chgData name="Srinivasa Rao" userId="a6b54366-f13d-4292-8bb4-f06c50909b1e" providerId="ADAL" clId="{A1DE7FA8-B3E9-0345-B325-0F983846FA45}" dt="2023-07-04T18:52:35.890" v="7976" actId="165"/>
          <ac:grpSpMkLst>
            <pc:docMk/>
            <pc:sldMk cId="2538350090" sldId="276"/>
            <ac:grpSpMk id="4" creationId="{C0194188-C9AB-6B61-3FCF-ADE913344490}"/>
          </ac:grpSpMkLst>
        </pc:grpChg>
        <pc:grpChg chg="mod topLvl">
          <ac:chgData name="Srinivasa Rao" userId="a6b54366-f13d-4292-8bb4-f06c50909b1e" providerId="ADAL" clId="{A1DE7FA8-B3E9-0345-B325-0F983846FA45}" dt="2023-07-04T18:52:35.890" v="7976" actId="165"/>
          <ac:grpSpMkLst>
            <pc:docMk/>
            <pc:sldMk cId="2538350090" sldId="276"/>
            <ac:grpSpMk id="6" creationId="{9C20CC88-0631-5C94-377B-FA19A977B2F3}"/>
          </ac:grpSpMkLst>
        </pc:grpChg>
        <pc:grpChg chg="del mod topLvl">
          <ac:chgData name="Srinivasa Rao" userId="a6b54366-f13d-4292-8bb4-f06c50909b1e" providerId="ADAL" clId="{A1DE7FA8-B3E9-0345-B325-0F983846FA45}" dt="2023-07-04T18:54:23.295" v="7981" actId="165"/>
          <ac:grpSpMkLst>
            <pc:docMk/>
            <pc:sldMk cId="2538350090" sldId="276"/>
            <ac:grpSpMk id="7" creationId="{20CF31DE-0ADD-12A8-30C5-D7826EEB536E}"/>
          </ac:grpSpMkLst>
        </pc:grpChg>
        <pc:grpChg chg="mod topLvl">
          <ac:chgData name="Srinivasa Rao" userId="a6b54366-f13d-4292-8bb4-f06c50909b1e" providerId="ADAL" clId="{A1DE7FA8-B3E9-0345-B325-0F983846FA45}" dt="2023-07-04T18:52:35.890" v="7976" actId="165"/>
          <ac:grpSpMkLst>
            <pc:docMk/>
            <pc:sldMk cId="2538350090" sldId="276"/>
            <ac:grpSpMk id="8" creationId="{95DECB7A-F93E-AFA0-94C5-2B8500210BCA}"/>
          </ac:grpSpMkLst>
        </pc:grpChg>
        <pc:grpChg chg="add del mod">
          <ac:chgData name="Srinivasa Rao" userId="a6b54366-f13d-4292-8bb4-f06c50909b1e" providerId="ADAL" clId="{A1DE7FA8-B3E9-0345-B325-0F983846FA45}" dt="2023-07-04T19:01:10.550" v="8020" actId="165"/>
          <ac:grpSpMkLst>
            <pc:docMk/>
            <pc:sldMk cId="2538350090" sldId="276"/>
            <ac:grpSpMk id="48" creationId="{6375FE7C-BF4C-7425-03AB-4CFE3DBD225D}"/>
          </ac:grpSpMkLst>
        </pc:grpChg>
        <pc:grpChg chg="add">
          <ac:chgData name="Srinivasa Rao" userId="a6b54366-f13d-4292-8bb4-f06c50909b1e" providerId="ADAL" clId="{A1DE7FA8-B3E9-0345-B325-0F983846FA45}" dt="2023-07-04T19:06:30.210" v="8074" actId="164"/>
          <ac:grpSpMkLst>
            <pc:docMk/>
            <pc:sldMk cId="2538350090" sldId="276"/>
            <ac:grpSpMk id="73" creationId="{E3F86D3F-BE06-48FA-2CCF-436D57F56918}"/>
          </ac:grpSpMkLst>
        </pc:grpChg>
        <pc:grpChg chg="add mod">
          <ac:chgData name="Srinivasa Rao" userId="a6b54366-f13d-4292-8bb4-f06c50909b1e" providerId="ADAL" clId="{A1DE7FA8-B3E9-0345-B325-0F983846FA45}" dt="2023-07-04T19:32:16.146" v="8590" actId="1076"/>
          <ac:grpSpMkLst>
            <pc:docMk/>
            <pc:sldMk cId="2538350090" sldId="276"/>
            <ac:grpSpMk id="74" creationId="{2B7EF46B-ED2D-613F-3047-A098B196A664}"/>
          </ac:grpSpMkLst>
        </pc:grpChg>
        <pc:cxnChg chg="add mod">
          <ac:chgData name="Srinivasa Rao" userId="a6b54366-f13d-4292-8bb4-f06c50909b1e" providerId="ADAL" clId="{A1DE7FA8-B3E9-0345-B325-0F983846FA45}" dt="2023-07-04T19:32:57.282" v="8594" actId="13822"/>
          <ac:cxnSpMkLst>
            <pc:docMk/>
            <pc:sldMk cId="2538350090" sldId="276"/>
            <ac:cxnSpMk id="43" creationId="{2A14B696-2C27-340A-BFFE-1C2EE8877B95}"/>
          </ac:cxnSpMkLst>
        </pc:cxnChg>
        <pc:cxnChg chg="add mod">
          <ac:chgData name="Srinivasa Rao" userId="a6b54366-f13d-4292-8bb4-f06c50909b1e" providerId="ADAL" clId="{A1DE7FA8-B3E9-0345-B325-0F983846FA45}" dt="2023-07-04T18:57:09.405" v="8009" actId="13822"/>
          <ac:cxnSpMkLst>
            <pc:docMk/>
            <pc:sldMk cId="2538350090" sldId="276"/>
            <ac:cxnSpMk id="44" creationId="{E9B135D9-EF60-657D-1971-6CE34A1802E3}"/>
          </ac:cxnSpMkLst>
        </pc:cxnChg>
        <pc:cxnChg chg="add mod">
          <ac:chgData name="Srinivasa Rao" userId="a6b54366-f13d-4292-8bb4-f06c50909b1e" providerId="ADAL" clId="{A1DE7FA8-B3E9-0345-B325-0F983846FA45}" dt="2023-07-04T19:32:32.762" v="8592" actId="14100"/>
          <ac:cxnSpMkLst>
            <pc:docMk/>
            <pc:sldMk cId="2538350090" sldId="276"/>
            <ac:cxnSpMk id="46" creationId="{B73EB6B3-7051-8CB7-982F-5BCC49F73F48}"/>
          </ac:cxnSpMkLst>
        </pc:cxnChg>
        <pc:cxnChg chg="add mod">
          <ac:chgData name="Srinivasa Rao" userId="a6b54366-f13d-4292-8bb4-f06c50909b1e" providerId="ADAL" clId="{A1DE7FA8-B3E9-0345-B325-0F983846FA45}" dt="2023-07-04T19:06:05.327" v="8070" actId="1076"/>
          <ac:cxnSpMkLst>
            <pc:docMk/>
            <pc:sldMk cId="2538350090" sldId="276"/>
            <ac:cxnSpMk id="70" creationId="{306BE7A7-4F0E-5F80-B80F-5BED528221CD}"/>
          </ac:cxnSpMkLst>
        </pc:cxnChg>
        <pc:cxnChg chg="add mod">
          <ac:chgData name="Srinivasa Rao" userId="a6b54366-f13d-4292-8bb4-f06c50909b1e" providerId="ADAL" clId="{A1DE7FA8-B3E9-0345-B325-0F983846FA45}" dt="2023-07-04T19:06:20.362" v="8073" actId="14100"/>
          <ac:cxnSpMkLst>
            <pc:docMk/>
            <pc:sldMk cId="2538350090" sldId="276"/>
            <ac:cxnSpMk id="71" creationId="{D150BD49-21FA-E59D-A2C0-A25EF1A2022B}"/>
          </ac:cxnSpMkLst>
        </pc:cxnChg>
      </pc:sldChg>
      <pc:sldChg chg="addSp delSp modSp add mod">
        <pc:chgData name="Srinivasa Rao" userId="a6b54366-f13d-4292-8bb4-f06c50909b1e" providerId="ADAL" clId="{A1DE7FA8-B3E9-0345-B325-0F983846FA45}" dt="2023-07-04T19:36:35.872" v="8702" actId="2711"/>
        <pc:sldMkLst>
          <pc:docMk/>
          <pc:sldMk cId="1369209155" sldId="277"/>
        </pc:sldMkLst>
        <pc:spChg chg="mod">
          <ac:chgData name="Srinivasa Rao" userId="a6b54366-f13d-4292-8bb4-f06c50909b1e" providerId="ADAL" clId="{A1DE7FA8-B3E9-0345-B325-0F983846FA45}" dt="2023-07-04T15:08:44.521" v="5653" actId="20577"/>
          <ac:spMkLst>
            <pc:docMk/>
            <pc:sldMk cId="1369209155" sldId="277"/>
            <ac:spMk id="2" creationId="{9DDDE6BA-9E55-BFBE-F57B-6BA059D71CB8}"/>
          </ac:spMkLst>
        </pc:spChg>
        <pc:spChg chg="mod">
          <ac:chgData name="Srinivasa Rao" userId="a6b54366-f13d-4292-8bb4-f06c50909b1e" providerId="ADAL" clId="{A1DE7FA8-B3E9-0345-B325-0F983846FA45}" dt="2023-07-04T19:36:35.872" v="8702" actId="2711"/>
          <ac:spMkLst>
            <pc:docMk/>
            <pc:sldMk cId="1369209155" sldId="277"/>
            <ac:spMk id="3" creationId="{C1C9784C-C3D7-D44E-4617-D71B0680E490}"/>
          </ac:spMkLst>
        </pc:spChg>
        <pc:spChg chg="mod topLvl">
          <ac:chgData name="Srinivasa Rao" userId="a6b54366-f13d-4292-8bb4-f06c50909b1e" providerId="ADAL" clId="{A1DE7FA8-B3E9-0345-B325-0F983846FA45}" dt="2023-07-04T19:08:24.876" v="8173" actId="165"/>
          <ac:spMkLst>
            <pc:docMk/>
            <pc:sldMk cId="1369209155" sldId="277"/>
            <ac:spMk id="5" creationId="{53137EF8-D7A9-A081-15E4-82AAE6501EF6}"/>
          </ac:spMkLst>
        </pc:spChg>
        <pc:spChg chg="mod topLvl">
          <ac:chgData name="Srinivasa Rao" userId="a6b54366-f13d-4292-8bb4-f06c50909b1e" providerId="ADAL" clId="{A1DE7FA8-B3E9-0345-B325-0F983846FA45}" dt="2023-07-04T19:08:24.876" v="8173" actId="165"/>
          <ac:spMkLst>
            <pc:docMk/>
            <pc:sldMk cId="1369209155" sldId="277"/>
            <ac:spMk id="6" creationId="{27ED1ECF-7F08-BAAC-3F43-1D2C8C1D3242}"/>
          </ac:spMkLst>
        </pc:spChg>
        <pc:spChg chg="mod topLvl">
          <ac:chgData name="Srinivasa Rao" userId="a6b54366-f13d-4292-8bb4-f06c50909b1e" providerId="ADAL" clId="{A1DE7FA8-B3E9-0345-B325-0F983846FA45}" dt="2023-07-04T19:08:24.876" v="8173" actId="165"/>
          <ac:spMkLst>
            <pc:docMk/>
            <pc:sldMk cId="1369209155" sldId="277"/>
            <ac:spMk id="7" creationId="{F9611F34-85EB-A63A-87F1-7267E392DE6D}"/>
          </ac:spMkLst>
        </pc:spChg>
        <pc:spChg chg="mod topLvl">
          <ac:chgData name="Srinivasa Rao" userId="a6b54366-f13d-4292-8bb4-f06c50909b1e" providerId="ADAL" clId="{A1DE7FA8-B3E9-0345-B325-0F983846FA45}" dt="2023-07-04T19:08:24.876" v="8173" actId="165"/>
          <ac:spMkLst>
            <pc:docMk/>
            <pc:sldMk cId="1369209155" sldId="277"/>
            <ac:spMk id="8" creationId="{1C188666-FE5C-4192-D216-6F03DCA8E0F3}"/>
          </ac:spMkLst>
        </pc:spChg>
        <pc:spChg chg="mod topLvl">
          <ac:chgData name="Srinivasa Rao" userId="a6b54366-f13d-4292-8bb4-f06c50909b1e" providerId="ADAL" clId="{A1DE7FA8-B3E9-0345-B325-0F983846FA45}" dt="2023-07-04T19:08:24.876" v="8173" actId="165"/>
          <ac:spMkLst>
            <pc:docMk/>
            <pc:sldMk cId="1369209155" sldId="277"/>
            <ac:spMk id="9" creationId="{904277A6-ECD2-A6E6-7208-9667A387403A}"/>
          </ac:spMkLst>
        </pc:spChg>
        <pc:spChg chg="mod topLvl">
          <ac:chgData name="Srinivasa Rao" userId="a6b54366-f13d-4292-8bb4-f06c50909b1e" providerId="ADAL" clId="{A1DE7FA8-B3E9-0345-B325-0F983846FA45}" dt="2023-07-04T19:08:24.876" v="8173" actId="165"/>
          <ac:spMkLst>
            <pc:docMk/>
            <pc:sldMk cId="1369209155" sldId="277"/>
            <ac:spMk id="10" creationId="{D2173880-048A-498E-8C51-9D4F98363DFF}"/>
          </ac:spMkLst>
        </pc:spChg>
        <pc:spChg chg="mod topLvl">
          <ac:chgData name="Srinivasa Rao" userId="a6b54366-f13d-4292-8bb4-f06c50909b1e" providerId="ADAL" clId="{A1DE7FA8-B3E9-0345-B325-0F983846FA45}" dt="2023-07-04T19:08:24.876" v="8173" actId="165"/>
          <ac:spMkLst>
            <pc:docMk/>
            <pc:sldMk cId="1369209155" sldId="277"/>
            <ac:spMk id="11" creationId="{D73E02C6-3BE8-DA65-0E5B-80073A08B37F}"/>
          </ac:spMkLst>
        </pc:spChg>
        <pc:spChg chg="mod topLvl">
          <ac:chgData name="Srinivasa Rao" userId="a6b54366-f13d-4292-8bb4-f06c50909b1e" providerId="ADAL" clId="{A1DE7FA8-B3E9-0345-B325-0F983846FA45}" dt="2023-07-04T19:08:24.876" v="8173" actId="165"/>
          <ac:spMkLst>
            <pc:docMk/>
            <pc:sldMk cId="1369209155" sldId="277"/>
            <ac:spMk id="12" creationId="{F4A16775-89D3-BA13-7367-0592F825987D}"/>
          </ac:spMkLst>
        </pc:spChg>
        <pc:spChg chg="mod topLvl">
          <ac:chgData name="Srinivasa Rao" userId="a6b54366-f13d-4292-8bb4-f06c50909b1e" providerId="ADAL" clId="{A1DE7FA8-B3E9-0345-B325-0F983846FA45}" dt="2023-07-04T19:08:43.993" v="8174" actId="13822"/>
          <ac:spMkLst>
            <pc:docMk/>
            <pc:sldMk cId="1369209155" sldId="277"/>
            <ac:spMk id="13" creationId="{23E033E3-E234-3DD1-5518-9A33FDEFAA36}"/>
          </ac:spMkLst>
        </pc:spChg>
        <pc:spChg chg="mod topLvl">
          <ac:chgData name="Srinivasa Rao" userId="a6b54366-f13d-4292-8bb4-f06c50909b1e" providerId="ADAL" clId="{A1DE7FA8-B3E9-0345-B325-0F983846FA45}" dt="2023-07-04T19:08:43.993" v="8174" actId="13822"/>
          <ac:spMkLst>
            <pc:docMk/>
            <pc:sldMk cId="1369209155" sldId="277"/>
            <ac:spMk id="14" creationId="{8E2C141C-7403-1927-8C01-5301FB03FF89}"/>
          </ac:spMkLst>
        </pc:spChg>
        <pc:spChg chg="mod topLvl">
          <ac:chgData name="Srinivasa Rao" userId="a6b54366-f13d-4292-8bb4-f06c50909b1e" providerId="ADAL" clId="{A1DE7FA8-B3E9-0345-B325-0F983846FA45}" dt="2023-07-04T19:08:43.993" v="8174" actId="13822"/>
          <ac:spMkLst>
            <pc:docMk/>
            <pc:sldMk cId="1369209155" sldId="277"/>
            <ac:spMk id="15" creationId="{9F3F88BE-050B-148F-476F-1241AC81EA96}"/>
          </ac:spMkLst>
        </pc:spChg>
        <pc:spChg chg="mod topLvl">
          <ac:chgData name="Srinivasa Rao" userId="a6b54366-f13d-4292-8bb4-f06c50909b1e" providerId="ADAL" clId="{A1DE7FA8-B3E9-0345-B325-0F983846FA45}" dt="2023-07-04T19:08:43.993" v="8174" actId="13822"/>
          <ac:spMkLst>
            <pc:docMk/>
            <pc:sldMk cId="1369209155" sldId="277"/>
            <ac:spMk id="16" creationId="{A5B209B3-C984-31BE-6074-3E9CA7DB69FB}"/>
          </ac:spMkLst>
        </pc:spChg>
        <pc:spChg chg="mod topLvl">
          <ac:chgData name="Srinivasa Rao" userId="a6b54366-f13d-4292-8bb4-f06c50909b1e" providerId="ADAL" clId="{A1DE7FA8-B3E9-0345-B325-0F983846FA45}" dt="2023-07-04T19:08:43.993" v="8174" actId="13822"/>
          <ac:spMkLst>
            <pc:docMk/>
            <pc:sldMk cId="1369209155" sldId="277"/>
            <ac:spMk id="17" creationId="{9FD8ACF4-13BE-427F-75FB-FA113737AA70}"/>
          </ac:spMkLst>
        </pc:spChg>
        <pc:spChg chg="mod topLvl">
          <ac:chgData name="Srinivasa Rao" userId="a6b54366-f13d-4292-8bb4-f06c50909b1e" providerId="ADAL" clId="{A1DE7FA8-B3E9-0345-B325-0F983846FA45}" dt="2023-07-04T19:08:43.993" v="8174" actId="13822"/>
          <ac:spMkLst>
            <pc:docMk/>
            <pc:sldMk cId="1369209155" sldId="277"/>
            <ac:spMk id="18" creationId="{C22528EB-30F5-31C3-F16F-A78EADADED62}"/>
          </ac:spMkLst>
        </pc:spChg>
        <pc:spChg chg="mod topLvl">
          <ac:chgData name="Srinivasa Rao" userId="a6b54366-f13d-4292-8bb4-f06c50909b1e" providerId="ADAL" clId="{A1DE7FA8-B3E9-0345-B325-0F983846FA45}" dt="2023-07-04T19:08:43.993" v="8174" actId="13822"/>
          <ac:spMkLst>
            <pc:docMk/>
            <pc:sldMk cId="1369209155" sldId="277"/>
            <ac:spMk id="19" creationId="{A5045E87-76B6-583C-0742-8ED416592C12}"/>
          </ac:spMkLst>
        </pc:spChg>
        <pc:spChg chg="mod topLvl">
          <ac:chgData name="Srinivasa Rao" userId="a6b54366-f13d-4292-8bb4-f06c50909b1e" providerId="ADAL" clId="{A1DE7FA8-B3E9-0345-B325-0F983846FA45}" dt="2023-07-04T19:08:43.993" v="8174" actId="13822"/>
          <ac:spMkLst>
            <pc:docMk/>
            <pc:sldMk cId="1369209155" sldId="277"/>
            <ac:spMk id="20" creationId="{22784E18-D5E4-22F5-7C13-93BE5645046C}"/>
          </ac:spMkLst>
        </pc:spChg>
        <pc:spChg chg="mod topLvl">
          <ac:chgData name="Srinivasa Rao" userId="a6b54366-f13d-4292-8bb4-f06c50909b1e" providerId="ADAL" clId="{A1DE7FA8-B3E9-0345-B325-0F983846FA45}" dt="2023-07-04T19:08:24.876" v="8173" actId="165"/>
          <ac:spMkLst>
            <pc:docMk/>
            <pc:sldMk cId="1369209155" sldId="277"/>
            <ac:spMk id="21" creationId="{09678D5D-AF03-24FB-43D8-1B8F717259D1}"/>
          </ac:spMkLst>
        </pc:spChg>
        <pc:spChg chg="mod topLvl">
          <ac:chgData name="Srinivasa Rao" userId="a6b54366-f13d-4292-8bb4-f06c50909b1e" providerId="ADAL" clId="{A1DE7FA8-B3E9-0345-B325-0F983846FA45}" dt="2023-07-04T19:08:24.876" v="8173" actId="165"/>
          <ac:spMkLst>
            <pc:docMk/>
            <pc:sldMk cId="1369209155" sldId="277"/>
            <ac:spMk id="22" creationId="{895B2F36-438B-F73C-A6BB-35EF4FF614E7}"/>
          </ac:spMkLst>
        </pc:spChg>
        <pc:spChg chg="mod topLvl">
          <ac:chgData name="Srinivasa Rao" userId="a6b54366-f13d-4292-8bb4-f06c50909b1e" providerId="ADAL" clId="{A1DE7FA8-B3E9-0345-B325-0F983846FA45}" dt="2023-07-04T19:08:24.876" v="8173" actId="165"/>
          <ac:spMkLst>
            <pc:docMk/>
            <pc:sldMk cId="1369209155" sldId="277"/>
            <ac:spMk id="23" creationId="{9EC4A224-9B2D-BBD2-A704-31A5B6DBEAEA}"/>
          </ac:spMkLst>
        </pc:spChg>
        <pc:spChg chg="mod topLvl">
          <ac:chgData name="Srinivasa Rao" userId="a6b54366-f13d-4292-8bb4-f06c50909b1e" providerId="ADAL" clId="{A1DE7FA8-B3E9-0345-B325-0F983846FA45}" dt="2023-07-04T19:08:24.876" v="8173" actId="165"/>
          <ac:spMkLst>
            <pc:docMk/>
            <pc:sldMk cId="1369209155" sldId="277"/>
            <ac:spMk id="24" creationId="{C2FBEB98-4B91-F41B-1BC2-A0F2C8F2F3F4}"/>
          </ac:spMkLst>
        </pc:spChg>
        <pc:spChg chg="add mod">
          <ac:chgData name="Srinivasa Rao" userId="a6b54366-f13d-4292-8bb4-f06c50909b1e" providerId="ADAL" clId="{A1DE7FA8-B3E9-0345-B325-0F983846FA45}" dt="2023-07-04T19:09:29.890" v="8178" actId="1076"/>
          <ac:spMkLst>
            <pc:docMk/>
            <pc:sldMk cId="1369209155" sldId="277"/>
            <ac:spMk id="27" creationId="{1BC66508-DE44-0B16-B9C8-F27BE3E9076B}"/>
          </ac:spMkLst>
        </pc:spChg>
        <pc:grpChg chg="add del mod">
          <ac:chgData name="Srinivasa Rao" userId="a6b54366-f13d-4292-8bb4-f06c50909b1e" providerId="ADAL" clId="{A1DE7FA8-B3E9-0345-B325-0F983846FA45}" dt="2023-07-04T19:08:24.876" v="8173" actId="165"/>
          <ac:grpSpMkLst>
            <pc:docMk/>
            <pc:sldMk cId="1369209155" sldId="277"/>
            <ac:grpSpMk id="4" creationId="{5F8C5D28-D053-0921-B387-11FFB5558C5E}"/>
          </ac:grpSpMkLst>
        </pc:grpChg>
        <pc:grpChg chg="add">
          <ac:chgData name="Srinivasa Rao" userId="a6b54366-f13d-4292-8bb4-f06c50909b1e" providerId="ADAL" clId="{A1DE7FA8-B3E9-0345-B325-0F983846FA45}" dt="2023-07-04T19:09:43.226" v="8179" actId="164"/>
          <ac:grpSpMkLst>
            <pc:docMk/>
            <pc:sldMk cId="1369209155" sldId="277"/>
            <ac:grpSpMk id="28" creationId="{3C7233E5-4E75-8ED2-67EE-192879B576E2}"/>
          </ac:grpSpMkLst>
        </pc:grpChg>
        <pc:cxnChg chg="mod topLvl">
          <ac:chgData name="Srinivasa Rao" userId="a6b54366-f13d-4292-8bb4-f06c50909b1e" providerId="ADAL" clId="{A1DE7FA8-B3E9-0345-B325-0F983846FA45}" dt="2023-07-04T19:08:24.876" v="8173" actId="165"/>
          <ac:cxnSpMkLst>
            <pc:docMk/>
            <pc:sldMk cId="1369209155" sldId="277"/>
            <ac:cxnSpMk id="25" creationId="{86A00FA9-1AAD-E62D-5093-46DA6140F23A}"/>
          </ac:cxnSpMkLst>
        </pc:cxnChg>
        <pc:cxnChg chg="mod topLvl">
          <ac:chgData name="Srinivasa Rao" userId="a6b54366-f13d-4292-8bb4-f06c50909b1e" providerId="ADAL" clId="{A1DE7FA8-B3E9-0345-B325-0F983846FA45}" dt="2023-07-04T19:08:24.876" v="8173" actId="165"/>
          <ac:cxnSpMkLst>
            <pc:docMk/>
            <pc:sldMk cId="1369209155" sldId="277"/>
            <ac:cxnSpMk id="26" creationId="{46A236D6-ED45-6C47-9393-1EC8FB323BAB}"/>
          </ac:cxnSpMkLst>
        </pc:cxnChg>
      </pc:sldChg>
      <pc:sldChg chg="modSp add mod">
        <pc:chgData name="Srinivasa Rao" userId="a6b54366-f13d-4292-8bb4-f06c50909b1e" providerId="ADAL" clId="{A1DE7FA8-B3E9-0345-B325-0F983846FA45}" dt="2023-07-04T15:11:50.672" v="5830" actId="108"/>
        <pc:sldMkLst>
          <pc:docMk/>
          <pc:sldMk cId="3363449549" sldId="278"/>
        </pc:sldMkLst>
        <pc:spChg chg="mod">
          <ac:chgData name="Srinivasa Rao" userId="a6b54366-f13d-4292-8bb4-f06c50909b1e" providerId="ADAL" clId="{A1DE7FA8-B3E9-0345-B325-0F983846FA45}" dt="2023-07-04T15:09:05.699" v="5684" actId="20577"/>
          <ac:spMkLst>
            <pc:docMk/>
            <pc:sldMk cId="3363449549" sldId="278"/>
            <ac:spMk id="2" creationId="{9DDDE6BA-9E55-BFBE-F57B-6BA059D71CB8}"/>
          </ac:spMkLst>
        </pc:spChg>
        <pc:spChg chg="mod">
          <ac:chgData name="Srinivasa Rao" userId="a6b54366-f13d-4292-8bb4-f06c50909b1e" providerId="ADAL" clId="{A1DE7FA8-B3E9-0345-B325-0F983846FA45}" dt="2023-07-04T15:11:50.672" v="5830" actId="108"/>
          <ac:spMkLst>
            <pc:docMk/>
            <pc:sldMk cId="3363449549" sldId="278"/>
            <ac:spMk id="3" creationId="{C1C9784C-C3D7-D44E-4617-D71B0680E490}"/>
          </ac:spMkLst>
        </pc:spChg>
      </pc:sldChg>
      <pc:sldChg chg="modSp add mod">
        <pc:chgData name="Srinivasa Rao" userId="a6b54366-f13d-4292-8bb4-f06c50909b1e" providerId="ADAL" clId="{A1DE7FA8-B3E9-0345-B325-0F983846FA45}" dt="2023-07-04T15:14:25.548" v="6022" actId="20577"/>
        <pc:sldMkLst>
          <pc:docMk/>
          <pc:sldMk cId="3199140093" sldId="279"/>
        </pc:sldMkLst>
        <pc:spChg chg="mod">
          <ac:chgData name="Srinivasa Rao" userId="a6b54366-f13d-4292-8bb4-f06c50909b1e" providerId="ADAL" clId="{A1DE7FA8-B3E9-0345-B325-0F983846FA45}" dt="2023-07-04T15:12:15.140" v="5845" actId="20577"/>
          <ac:spMkLst>
            <pc:docMk/>
            <pc:sldMk cId="3199140093" sldId="279"/>
            <ac:spMk id="2" creationId="{9DDDE6BA-9E55-BFBE-F57B-6BA059D71CB8}"/>
          </ac:spMkLst>
        </pc:spChg>
        <pc:spChg chg="mod">
          <ac:chgData name="Srinivasa Rao" userId="a6b54366-f13d-4292-8bb4-f06c50909b1e" providerId="ADAL" clId="{A1DE7FA8-B3E9-0345-B325-0F983846FA45}" dt="2023-07-04T15:14:25.548" v="6022" actId="20577"/>
          <ac:spMkLst>
            <pc:docMk/>
            <pc:sldMk cId="3199140093" sldId="279"/>
            <ac:spMk id="3" creationId="{C1C9784C-C3D7-D44E-4617-D71B0680E490}"/>
          </ac:spMkLst>
        </pc:spChg>
      </pc:sldChg>
      <pc:sldChg chg="modSp add mod">
        <pc:chgData name="Srinivasa Rao" userId="a6b54366-f13d-4292-8bb4-f06c50909b1e" providerId="ADAL" clId="{A1DE7FA8-B3E9-0345-B325-0F983846FA45}" dt="2023-07-04T15:15:12.581" v="6043" actId="20577"/>
        <pc:sldMkLst>
          <pc:docMk/>
          <pc:sldMk cId="682246229" sldId="280"/>
        </pc:sldMkLst>
        <pc:spChg chg="mod">
          <ac:chgData name="Srinivasa Rao" userId="a6b54366-f13d-4292-8bb4-f06c50909b1e" providerId="ADAL" clId="{A1DE7FA8-B3E9-0345-B325-0F983846FA45}" dt="2023-07-04T15:15:09.182" v="6042" actId="20577"/>
          <ac:spMkLst>
            <pc:docMk/>
            <pc:sldMk cId="682246229" sldId="280"/>
            <ac:spMk id="2" creationId="{9DDDE6BA-9E55-BFBE-F57B-6BA059D71CB8}"/>
          </ac:spMkLst>
        </pc:spChg>
        <pc:spChg chg="mod">
          <ac:chgData name="Srinivasa Rao" userId="a6b54366-f13d-4292-8bb4-f06c50909b1e" providerId="ADAL" clId="{A1DE7FA8-B3E9-0345-B325-0F983846FA45}" dt="2023-07-04T15:15:12.581" v="6043" actId="20577"/>
          <ac:spMkLst>
            <pc:docMk/>
            <pc:sldMk cId="682246229" sldId="280"/>
            <ac:spMk id="3" creationId="{C1C9784C-C3D7-D44E-4617-D71B0680E490}"/>
          </ac:spMkLst>
        </pc:spChg>
      </pc:sldChg>
      <pc:sldChg chg="add">
        <pc:chgData name="Srinivasa Rao" userId="a6b54366-f13d-4292-8bb4-f06c50909b1e" providerId="ADAL" clId="{A1DE7FA8-B3E9-0345-B325-0F983846FA45}" dt="2023-07-04T17:34:24.685" v="6202" actId="2890"/>
        <pc:sldMkLst>
          <pc:docMk/>
          <pc:sldMk cId="686842622" sldId="281"/>
        </pc:sldMkLst>
      </pc:sldChg>
      <pc:sldChg chg="modSp add mod">
        <pc:chgData name="Srinivasa Rao" userId="a6b54366-f13d-4292-8bb4-f06c50909b1e" providerId="ADAL" clId="{A1DE7FA8-B3E9-0345-B325-0F983846FA45}" dt="2023-07-04T20:48:38.313" v="8996" actId="108"/>
        <pc:sldMkLst>
          <pc:docMk/>
          <pc:sldMk cId="3097160359" sldId="282"/>
        </pc:sldMkLst>
        <pc:spChg chg="mod">
          <ac:chgData name="Srinivasa Rao" userId="a6b54366-f13d-4292-8bb4-f06c50909b1e" providerId="ADAL" clId="{A1DE7FA8-B3E9-0345-B325-0F983846FA45}" dt="2023-07-04T17:43:20.644" v="6639" actId="20577"/>
          <ac:spMkLst>
            <pc:docMk/>
            <pc:sldMk cId="3097160359" sldId="282"/>
            <ac:spMk id="2" creationId="{9DDDE6BA-9E55-BFBE-F57B-6BA059D71CB8}"/>
          </ac:spMkLst>
        </pc:spChg>
        <pc:spChg chg="mod">
          <ac:chgData name="Srinivasa Rao" userId="a6b54366-f13d-4292-8bb4-f06c50909b1e" providerId="ADAL" clId="{A1DE7FA8-B3E9-0345-B325-0F983846FA45}" dt="2023-07-04T20:48:38.313" v="8996" actId="108"/>
          <ac:spMkLst>
            <pc:docMk/>
            <pc:sldMk cId="3097160359" sldId="282"/>
            <ac:spMk id="3" creationId="{C1C9784C-C3D7-D44E-4617-D71B0680E490}"/>
          </ac:spMkLst>
        </pc:spChg>
      </pc:sldChg>
      <pc:sldChg chg="addSp delSp modSp add mod modAnim">
        <pc:chgData name="Srinivasa Rao" userId="a6b54366-f13d-4292-8bb4-f06c50909b1e" providerId="ADAL" clId="{A1DE7FA8-B3E9-0345-B325-0F983846FA45}" dt="2023-07-04T19:37:47.494" v="8767" actId="1076"/>
        <pc:sldMkLst>
          <pc:docMk/>
          <pc:sldMk cId="2912245881" sldId="283"/>
        </pc:sldMkLst>
        <pc:spChg chg="mod">
          <ac:chgData name="Srinivasa Rao" userId="a6b54366-f13d-4292-8bb4-f06c50909b1e" providerId="ADAL" clId="{A1DE7FA8-B3E9-0345-B325-0F983846FA45}" dt="2023-07-04T19:37:31.793" v="8765" actId="14100"/>
          <ac:spMkLst>
            <pc:docMk/>
            <pc:sldMk cId="2912245881" sldId="283"/>
            <ac:spMk id="3" creationId="{C1C9784C-C3D7-D44E-4617-D71B0680E490}"/>
          </ac:spMkLst>
        </pc:spChg>
        <pc:spChg chg="mod">
          <ac:chgData name="Srinivasa Rao" userId="a6b54366-f13d-4292-8bb4-f06c50909b1e" providerId="ADAL" clId="{A1DE7FA8-B3E9-0345-B325-0F983846FA45}" dt="2023-07-04T18:38:37.458" v="7554"/>
          <ac:spMkLst>
            <pc:docMk/>
            <pc:sldMk cId="2912245881" sldId="283"/>
            <ac:spMk id="5" creationId="{AB99D48D-FD7B-BF5A-1384-0014EE11687C}"/>
          </ac:spMkLst>
        </pc:spChg>
        <pc:spChg chg="mod">
          <ac:chgData name="Srinivasa Rao" userId="a6b54366-f13d-4292-8bb4-f06c50909b1e" providerId="ADAL" clId="{A1DE7FA8-B3E9-0345-B325-0F983846FA45}" dt="2023-07-04T18:38:37.458" v="7554"/>
          <ac:spMkLst>
            <pc:docMk/>
            <pc:sldMk cId="2912245881" sldId="283"/>
            <ac:spMk id="6" creationId="{7BE143A7-F2AC-F15A-83A3-5CAF49EB48BA}"/>
          </ac:spMkLst>
        </pc:spChg>
        <pc:spChg chg="mod">
          <ac:chgData name="Srinivasa Rao" userId="a6b54366-f13d-4292-8bb4-f06c50909b1e" providerId="ADAL" clId="{A1DE7FA8-B3E9-0345-B325-0F983846FA45}" dt="2023-07-04T18:38:37.458" v="7554"/>
          <ac:spMkLst>
            <pc:docMk/>
            <pc:sldMk cId="2912245881" sldId="283"/>
            <ac:spMk id="7" creationId="{2D7EC926-BF38-26B7-B563-749B6F141F00}"/>
          </ac:spMkLst>
        </pc:spChg>
        <pc:spChg chg="mod">
          <ac:chgData name="Srinivasa Rao" userId="a6b54366-f13d-4292-8bb4-f06c50909b1e" providerId="ADAL" clId="{A1DE7FA8-B3E9-0345-B325-0F983846FA45}" dt="2023-07-04T18:38:37.458" v="7554"/>
          <ac:spMkLst>
            <pc:docMk/>
            <pc:sldMk cId="2912245881" sldId="283"/>
            <ac:spMk id="8" creationId="{8607B4EE-6370-8E37-8817-497AB2FD8B9B}"/>
          </ac:spMkLst>
        </pc:spChg>
        <pc:spChg chg="mod">
          <ac:chgData name="Srinivasa Rao" userId="a6b54366-f13d-4292-8bb4-f06c50909b1e" providerId="ADAL" clId="{A1DE7FA8-B3E9-0345-B325-0F983846FA45}" dt="2023-07-04T18:38:37.458" v="7554"/>
          <ac:spMkLst>
            <pc:docMk/>
            <pc:sldMk cId="2912245881" sldId="283"/>
            <ac:spMk id="9" creationId="{0CD44E02-5947-A417-FD18-CA00BACEC063}"/>
          </ac:spMkLst>
        </pc:spChg>
        <pc:spChg chg="mod">
          <ac:chgData name="Srinivasa Rao" userId="a6b54366-f13d-4292-8bb4-f06c50909b1e" providerId="ADAL" clId="{A1DE7FA8-B3E9-0345-B325-0F983846FA45}" dt="2023-07-04T18:38:37.458" v="7554"/>
          <ac:spMkLst>
            <pc:docMk/>
            <pc:sldMk cId="2912245881" sldId="283"/>
            <ac:spMk id="10" creationId="{D4F621D8-B80F-ECCB-CB51-9A08C42B9029}"/>
          </ac:spMkLst>
        </pc:spChg>
        <pc:spChg chg="mod">
          <ac:chgData name="Srinivasa Rao" userId="a6b54366-f13d-4292-8bb4-f06c50909b1e" providerId="ADAL" clId="{A1DE7FA8-B3E9-0345-B325-0F983846FA45}" dt="2023-07-04T18:38:37.458" v="7554"/>
          <ac:spMkLst>
            <pc:docMk/>
            <pc:sldMk cId="2912245881" sldId="283"/>
            <ac:spMk id="11" creationId="{EC78E19E-0E34-D770-EC6D-6F2456705A2D}"/>
          </ac:spMkLst>
        </pc:spChg>
        <pc:spChg chg="mod">
          <ac:chgData name="Srinivasa Rao" userId="a6b54366-f13d-4292-8bb4-f06c50909b1e" providerId="ADAL" clId="{A1DE7FA8-B3E9-0345-B325-0F983846FA45}" dt="2023-07-04T18:38:37.458" v="7554"/>
          <ac:spMkLst>
            <pc:docMk/>
            <pc:sldMk cId="2912245881" sldId="283"/>
            <ac:spMk id="12" creationId="{0519E0A5-B1FC-DC91-94FF-70EDB37E90E6}"/>
          </ac:spMkLst>
        </pc:spChg>
        <pc:spChg chg="mod">
          <ac:chgData name="Srinivasa Rao" userId="a6b54366-f13d-4292-8bb4-f06c50909b1e" providerId="ADAL" clId="{A1DE7FA8-B3E9-0345-B325-0F983846FA45}" dt="2023-07-04T18:39:30.615" v="7564" actId="20577"/>
          <ac:spMkLst>
            <pc:docMk/>
            <pc:sldMk cId="2912245881" sldId="283"/>
            <ac:spMk id="14" creationId="{05B39D00-6784-DE1F-374E-5A725E5F8A3A}"/>
          </ac:spMkLst>
        </pc:spChg>
        <pc:spChg chg="mod">
          <ac:chgData name="Srinivasa Rao" userId="a6b54366-f13d-4292-8bb4-f06c50909b1e" providerId="ADAL" clId="{A1DE7FA8-B3E9-0345-B325-0F983846FA45}" dt="2023-07-04T18:39:33.990" v="7566" actId="20577"/>
          <ac:spMkLst>
            <pc:docMk/>
            <pc:sldMk cId="2912245881" sldId="283"/>
            <ac:spMk id="15" creationId="{8E0F0C4C-06C5-4878-36D0-D2082F197440}"/>
          </ac:spMkLst>
        </pc:spChg>
        <pc:spChg chg="mod">
          <ac:chgData name="Srinivasa Rao" userId="a6b54366-f13d-4292-8bb4-f06c50909b1e" providerId="ADAL" clId="{A1DE7FA8-B3E9-0345-B325-0F983846FA45}" dt="2023-07-04T18:39:39.560" v="7568" actId="20577"/>
          <ac:spMkLst>
            <pc:docMk/>
            <pc:sldMk cId="2912245881" sldId="283"/>
            <ac:spMk id="16" creationId="{BEAE4BD3-227C-1F44-EC91-ACCE737CC8BE}"/>
          </ac:spMkLst>
        </pc:spChg>
        <pc:spChg chg="del mod">
          <ac:chgData name="Srinivasa Rao" userId="a6b54366-f13d-4292-8bb4-f06c50909b1e" providerId="ADAL" clId="{A1DE7FA8-B3E9-0345-B325-0F983846FA45}" dt="2023-07-04T18:39:42.619" v="7569" actId="478"/>
          <ac:spMkLst>
            <pc:docMk/>
            <pc:sldMk cId="2912245881" sldId="283"/>
            <ac:spMk id="17" creationId="{5E76B3AA-3BB4-3AAC-6204-E6AE35837C08}"/>
          </ac:spMkLst>
        </pc:spChg>
        <pc:spChg chg="mod">
          <ac:chgData name="Srinivasa Rao" userId="a6b54366-f13d-4292-8bb4-f06c50909b1e" providerId="ADAL" clId="{A1DE7FA8-B3E9-0345-B325-0F983846FA45}" dt="2023-07-04T18:38:42.909" v="7556"/>
          <ac:spMkLst>
            <pc:docMk/>
            <pc:sldMk cId="2912245881" sldId="283"/>
            <ac:spMk id="18" creationId="{BE53F545-C69A-DD29-2E86-55420DA6EA5C}"/>
          </ac:spMkLst>
        </pc:spChg>
        <pc:spChg chg="mod">
          <ac:chgData name="Srinivasa Rao" userId="a6b54366-f13d-4292-8bb4-f06c50909b1e" providerId="ADAL" clId="{A1DE7FA8-B3E9-0345-B325-0F983846FA45}" dt="2023-07-04T18:38:42.909" v="7556"/>
          <ac:spMkLst>
            <pc:docMk/>
            <pc:sldMk cId="2912245881" sldId="283"/>
            <ac:spMk id="19" creationId="{C742E676-8D11-F481-9C22-96EE449521B1}"/>
          </ac:spMkLst>
        </pc:spChg>
        <pc:spChg chg="mod">
          <ac:chgData name="Srinivasa Rao" userId="a6b54366-f13d-4292-8bb4-f06c50909b1e" providerId="ADAL" clId="{A1DE7FA8-B3E9-0345-B325-0F983846FA45}" dt="2023-07-04T18:38:42.909" v="7556"/>
          <ac:spMkLst>
            <pc:docMk/>
            <pc:sldMk cId="2912245881" sldId="283"/>
            <ac:spMk id="20" creationId="{8FD07F3C-D4E7-B4D8-6551-6C08994C9CA3}"/>
          </ac:spMkLst>
        </pc:spChg>
        <pc:spChg chg="del mod">
          <ac:chgData name="Srinivasa Rao" userId="a6b54366-f13d-4292-8bb4-f06c50909b1e" providerId="ADAL" clId="{A1DE7FA8-B3E9-0345-B325-0F983846FA45}" dt="2023-07-04T18:39:47.876" v="7570" actId="478"/>
          <ac:spMkLst>
            <pc:docMk/>
            <pc:sldMk cId="2912245881" sldId="283"/>
            <ac:spMk id="21" creationId="{52B87C21-BEE1-DDE6-E8AD-6C5236A67AD9}"/>
          </ac:spMkLst>
        </pc:spChg>
        <pc:spChg chg="mod topLvl">
          <ac:chgData name="Srinivasa Rao" userId="a6b54366-f13d-4292-8bb4-f06c50909b1e" providerId="ADAL" clId="{A1DE7FA8-B3E9-0345-B325-0F983846FA45}" dt="2023-07-04T18:41:41.706" v="7583" actId="13822"/>
          <ac:spMkLst>
            <pc:docMk/>
            <pc:sldMk cId="2912245881" sldId="283"/>
            <ac:spMk id="23" creationId="{084CE999-A848-52E7-507D-FDF461823AAE}"/>
          </ac:spMkLst>
        </pc:spChg>
        <pc:spChg chg="mod topLvl">
          <ac:chgData name="Srinivasa Rao" userId="a6b54366-f13d-4292-8bb4-f06c50909b1e" providerId="ADAL" clId="{A1DE7FA8-B3E9-0345-B325-0F983846FA45}" dt="2023-07-04T18:41:41.706" v="7583" actId="13822"/>
          <ac:spMkLst>
            <pc:docMk/>
            <pc:sldMk cId="2912245881" sldId="283"/>
            <ac:spMk id="24" creationId="{6191D91A-9D1C-1C14-363C-BA31D9C6259C}"/>
          </ac:spMkLst>
        </pc:spChg>
        <pc:spChg chg="mod topLvl">
          <ac:chgData name="Srinivasa Rao" userId="a6b54366-f13d-4292-8bb4-f06c50909b1e" providerId="ADAL" clId="{A1DE7FA8-B3E9-0345-B325-0F983846FA45}" dt="2023-07-04T18:41:41.706" v="7583" actId="13822"/>
          <ac:spMkLst>
            <pc:docMk/>
            <pc:sldMk cId="2912245881" sldId="283"/>
            <ac:spMk id="25" creationId="{77F3CEA7-A184-6CB8-6652-BAF59E5D8E0C}"/>
          </ac:spMkLst>
        </pc:spChg>
        <pc:spChg chg="mod topLvl">
          <ac:chgData name="Srinivasa Rao" userId="a6b54366-f13d-4292-8bb4-f06c50909b1e" providerId="ADAL" clId="{A1DE7FA8-B3E9-0345-B325-0F983846FA45}" dt="2023-07-04T18:41:41.706" v="7583" actId="13822"/>
          <ac:spMkLst>
            <pc:docMk/>
            <pc:sldMk cId="2912245881" sldId="283"/>
            <ac:spMk id="26" creationId="{6772654B-0414-7085-CBEB-B842F6469429}"/>
          </ac:spMkLst>
        </pc:spChg>
        <pc:spChg chg="mod topLvl">
          <ac:chgData name="Srinivasa Rao" userId="a6b54366-f13d-4292-8bb4-f06c50909b1e" providerId="ADAL" clId="{A1DE7FA8-B3E9-0345-B325-0F983846FA45}" dt="2023-07-04T18:40:46.228" v="7577" actId="165"/>
          <ac:spMkLst>
            <pc:docMk/>
            <pc:sldMk cId="2912245881" sldId="283"/>
            <ac:spMk id="27" creationId="{C9259AFB-CF5F-3041-8703-2B0CE70F3F93}"/>
          </ac:spMkLst>
        </pc:spChg>
        <pc:spChg chg="mod topLvl">
          <ac:chgData name="Srinivasa Rao" userId="a6b54366-f13d-4292-8bb4-f06c50909b1e" providerId="ADAL" clId="{A1DE7FA8-B3E9-0345-B325-0F983846FA45}" dt="2023-07-04T18:40:46.228" v="7577" actId="165"/>
          <ac:spMkLst>
            <pc:docMk/>
            <pc:sldMk cId="2912245881" sldId="283"/>
            <ac:spMk id="28" creationId="{05D3461C-2D70-4424-CE17-1D25C03A747A}"/>
          </ac:spMkLst>
        </pc:spChg>
        <pc:spChg chg="mod topLvl">
          <ac:chgData name="Srinivasa Rao" userId="a6b54366-f13d-4292-8bb4-f06c50909b1e" providerId="ADAL" clId="{A1DE7FA8-B3E9-0345-B325-0F983846FA45}" dt="2023-07-04T18:40:46.228" v="7577" actId="165"/>
          <ac:spMkLst>
            <pc:docMk/>
            <pc:sldMk cId="2912245881" sldId="283"/>
            <ac:spMk id="29" creationId="{1B0FCD94-AE10-08BC-DCCD-B9427BD9195E}"/>
          </ac:spMkLst>
        </pc:spChg>
        <pc:spChg chg="mod topLvl">
          <ac:chgData name="Srinivasa Rao" userId="a6b54366-f13d-4292-8bb4-f06c50909b1e" providerId="ADAL" clId="{A1DE7FA8-B3E9-0345-B325-0F983846FA45}" dt="2023-07-04T18:40:46.228" v="7577" actId="165"/>
          <ac:spMkLst>
            <pc:docMk/>
            <pc:sldMk cId="2912245881" sldId="283"/>
            <ac:spMk id="30" creationId="{561BE3B4-28A0-EB0C-FA02-035987E43F4E}"/>
          </ac:spMkLst>
        </pc:spChg>
        <pc:spChg chg="add mod">
          <ac:chgData name="Srinivasa Rao" userId="a6b54366-f13d-4292-8bb4-f06c50909b1e" providerId="ADAL" clId="{A1DE7FA8-B3E9-0345-B325-0F983846FA45}" dt="2023-07-04T18:41:41.706" v="7583" actId="13822"/>
          <ac:spMkLst>
            <pc:docMk/>
            <pc:sldMk cId="2912245881" sldId="283"/>
            <ac:spMk id="31" creationId="{3D3B909F-9BC6-70F5-340D-C5AE6854450D}"/>
          </ac:spMkLst>
        </pc:spChg>
        <pc:spChg chg="add mod">
          <ac:chgData name="Srinivasa Rao" userId="a6b54366-f13d-4292-8bb4-f06c50909b1e" providerId="ADAL" clId="{A1DE7FA8-B3E9-0345-B325-0F983846FA45}" dt="2023-07-04T18:41:16.764" v="7581" actId="20577"/>
          <ac:spMkLst>
            <pc:docMk/>
            <pc:sldMk cId="2912245881" sldId="283"/>
            <ac:spMk id="32" creationId="{AEA8EED3-FE0A-C328-F2F6-A0D5EF274402}"/>
          </ac:spMkLst>
        </pc:spChg>
        <pc:spChg chg="add mod topLvl">
          <ac:chgData name="Srinivasa Rao" userId="a6b54366-f13d-4292-8bb4-f06c50909b1e" providerId="ADAL" clId="{A1DE7FA8-B3E9-0345-B325-0F983846FA45}" dt="2023-07-04T18:46:43.967" v="7785" actId="165"/>
          <ac:spMkLst>
            <pc:docMk/>
            <pc:sldMk cId="2912245881" sldId="283"/>
            <ac:spMk id="34" creationId="{CC737071-7005-F8B1-DE58-5538823DA2C8}"/>
          </ac:spMkLst>
        </pc:spChg>
        <pc:spChg chg="add del mod">
          <ac:chgData name="Srinivasa Rao" userId="a6b54366-f13d-4292-8bb4-f06c50909b1e" providerId="ADAL" clId="{A1DE7FA8-B3E9-0345-B325-0F983846FA45}" dt="2023-07-04T18:43:18.321" v="7599" actId="478"/>
          <ac:spMkLst>
            <pc:docMk/>
            <pc:sldMk cId="2912245881" sldId="283"/>
            <ac:spMk id="35" creationId="{5E5EC715-21D0-7A5F-2DAB-47946BBB5518}"/>
          </ac:spMkLst>
        </pc:spChg>
        <pc:spChg chg="add mod topLvl">
          <ac:chgData name="Srinivasa Rao" userId="a6b54366-f13d-4292-8bb4-f06c50909b1e" providerId="ADAL" clId="{A1DE7FA8-B3E9-0345-B325-0F983846FA45}" dt="2023-07-04T18:46:43.967" v="7785" actId="165"/>
          <ac:spMkLst>
            <pc:docMk/>
            <pc:sldMk cId="2912245881" sldId="283"/>
            <ac:spMk id="36" creationId="{E4DE73D5-3C58-D1A1-F7BC-36F401035C63}"/>
          </ac:spMkLst>
        </pc:spChg>
        <pc:spChg chg="add mod topLvl">
          <ac:chgData name="Srinivasa Rao" userId="a6b54366-f13d-4292-8bb4-f06c50909b1e" providerId="ADAL" clId="{A1DE7FA8-B3E9-0345-B325-0F983846FA45}" dt="2023-07-04T18:46:43.967" v="7785" actId="165"/>
          <ac:spMkLst>
            <pc:docMk/>
            <pc:sldMk cId="2912245881" sldId="283"/>
            <ac:spMk id="37" creationId="{D27DADB8-A544-60BB-53E7-4D352D4D9BE4}"/>
          </ac:spMkLst>
        </pc:spChg>
        <pc:spChg chg="add mod topLvl">
          <ac:chgData name="Srinivasa Rao" userId="a6b54366-f13d-4292-8bb4-f06c50909b1e" providerId="ADAL" clId="{A1DE7FA8-B3E9-0345-B325-0F983846FA45}" dt="2023-07-04T18:46:43.967" v="7785" actId="165"/>
          <ac:spMkLst>
            <pc:docMk/>
            <pc:sldMk cId="2912245881" sldId="283"/>
            <ac:spMk id="38" creationId="{555CED72-12C7-3C1A-C418-7A077FAB04D5}"/>
          </ac:spMkLst>
        </pc:spChg>
        <pc:spChg chg="add mod topLvl">
          <ac:chgData name="Srinivasa Rao" userId="a6b54366-f13d-4292-8bb4-f06c50909b1e" providerId="ADAL" clId="{A1DE7FA8-B3E9-0345-B325-0F983846FA45}" dt="2023-07-04T18:46:43.967" v="7785" actId="165"/>
          <ac:spMkLst>
            <pc:docMk/>
            <pc:sldMk cId="2912245881" sldId="283"/>
            <ac:spMk id="39" creationId="{143CE532-E1FB-CB67-0F2E-B55725546F91}"/>
          </ac:spMkLst>
        </pc:spChg>
        <pc:spChg chg="add mod topLvl">
          <ac:chgData name="Srinivasa Rao" userId="a6b54366-f13d-4292-8bb4-f06c50909b1e" providerId="ADAL" clId="{A1DE7FA8-B3E9-0345-B325-0F983846FA45}" dt="2023-07-04T18:46:43.967" v="7785" actId="165"/>
          <ac:spMkLst>
            <pc:docMk/>
            <pc:sldMk cId="2912245881" sldId="283"/>
            <ac:spMk id="40" creationId="{B2BB5123-D17E-F3E4-BCFB-5DEF3E2B3348}"/>
          </ac:spMkLst>
        </pc:spChg>
        <pc:spChg chg="add mod topLvl">
          <ac:chgData name="Srinivasa Rao" userId="a6b54366-f13d-4292-8bb4-f06c50909b1e" providerId="ADAL" clId="{A1DE7FA8-B3E9-0345-B325-0F983846FA45}" dt="2023-07-04T18:46:43.967" v="7785" actId="165"/>
          <ac:spMkLst>
            <pc:docMk/>
            <pc:sldMk cId="2912245881" sldId="283"/>
            <ac:spMk id="41" creationId="{8022DFBB-1DD3-1ABE-DF54-F3B7696C6E70}"/>
          </ac:spMkLst>
        </pc:spChg>
        <pc:spChg chg="add del mod">
          <ac:chgData name="Srinivasa Rao" userId="a6b54366-f13d-4292-8bb4-f06c50909b1e" providerId="ADAL" clId="{A1DE7FA8-B3E9-0345-B325-0F983846FA45}" dt="2023-07-04T18:47:22.385" v="7791" actId="478"/>
          <ac:spMkLst>
            <pc:docMk/>
            <pc:sldMk cId="2912245881" sldId="283"/>
            <ac:spMk id="43" creationId="{3A08571E-6719-1AF2-A1A1-D6E882C8E559}"/>
          </ac:spMkLst>
        </pc:spChg>
        <pc:spChg chg="mod">
          <ac:chgData name="Srinivasa Rao" userId="a6b54366-f13d-4292-8bb4-f06c50909b1e" providerId="ADAL" clId="{A1DE7FA8-B3E9-0345-B325-0F983846FA45}" dt="2023-07-04T18:46:46.884" v="7786"/>
          <ac:spMkLst>
            <pc:docMk/>
            <pc:sldMk cId="2912245881" sldId="283"/>
            <ac:spMk id="45" creationId="{CE0D54D4-A685-7A05-863A-A72548C6C76C}"/>
          </ac:spMkLst>
        </pc:spChg>
        <pc:spChg chg="mod">
          <ac:chgData name="Srinivasa Rao" userId="a6b54366-f13d-4292-8bb4-f06c50909b1e" providerId="ADAL" clId="{A1DE7FA8-B3E9-0345-B325-0F983846FA45}" dt="2023-07-04T18:46:46.884" v="7786"/>
          <ac:spMkLst>
            <pc:docMk/>
            <pc:sldMk cId="2912245881" sldId="283"/>
            <ac:spMk id="46" creationId="{582F6173-FA65-C1F2-BFA7-73083DE354CD}"/>
          </ac:spMkLst>
        </pc:spChg>
        <pc:spChg chg="mod">
          <ac:chgData name="Srinivasa Rao" userId="a6b54366-f13d-4292-8bb4-f06c50909b1e" providerId="ADAL" clId="{A1DE7FA8-B3E9-0345-B325-0F983846FA45}" dt="2023-07-04T18:46:46.884" v="7786"/>
          <ac:spMkLst>
            <pc:docMk/>
            <pc:sldMk cId="2912245881" sldId="283"/>
            <ac:spMk id="47" creationId="{0753F71F-5EAA-9622-55A6-FD9B71D508CD}"/>
          </ac:spMkLst>
        </pc:spChg>
        <pc:spChg chg="mod">
          <ac:chgData name="Srinivasa Rao" userId="a6b54366-f13d-4292-8bb4-f06c50909b1e" providerId="ADAL" clId="{A1DE7FA8-B3E9-0345-B325-0F983846FA45}" dt="2023-07-04T18:46:46.884" v="7786"/>
          <ac:spMkLst>
            <pc:docMk/>
            <pc:sldMk cId="2912245881" sldId="283"/>
            <ac:spMk id="48" creationId="{69902345-5E9B-898E-7643-C73923DDAF8D}"/>
          </ac:spMkLst>
        </pc:spChg>
        <pc:spChg chg="mod">
          <ac:chgData name="Srinivasa Rao" userId="a6b54366-f13d-4292-8bb4-f06c50909b1e" providerId="ADAL" clId="{A1DE7FA8-B3E9-0345-B325-0F983846FA45}" dt="2023-07-04T18:46:46.884" v="7786"/>
          <ac:spMkLst>
            <pc:docMk/>
            <pc:sldMk cId="2912245881" sldId="283"/>
            <ac:spMk id="49" creationId="{28E6125C-5645-3BEE-BC74-085462638444}"/>
          </ac:spMkLst>
        </pc:spChg>
        <pc:spChg chg="mod">
          <ac:chgData name="Srinivasa Rao" userId="a6b54366-f13d-4292-8bb4-f06c50909b1e" providerId="ADAL" clId="{A1DE7FA8-B3E9-0345-B325-0F983846FA45}" dt="2023-07-04T18:46:46.884" v="7786"/>
          <ac:spMkLst>
            <pc:docMk/>
            <pc:sldMk cId="2912245881" sldId="283"/>
            <ac:spMk id="50" creationId="{8CE2A5A7-4201-A8A6-6F32-563FC2F6F3D1}"/>
          </ac:spMkLst>
        </pc:spChg>
        <pc:spChg chg="mod">
          <ac:chgData name="Srinivasa Rao" userId="a6b54366-f13d-4292-8bb4-f06c50909b1e" providerId="ADAL" clId="{A1DE7FA8-B3E9-0345-B325-0F983846FA45}" dt="2023-07-04T18:46:46.884" v="7786"/>
          <ac:spMkLst>
            <pc:docMk/>
            <pc:sldMk cId="2912245881" sldId="283"/>
            <ac:spMk id="51" creationId="{F30D12D3-1191-4941-98C7-6FB6A968C9A5}"/>
          </ac:spMkLst>
        </pc:spChg>
        <pc:spChg chg="mod">
          <ac:chgData name="Srinivasa Rao" userId="a6b54366-f13d-4292-8bb4-f06c50909b1e" providerId="ADAL" clId="{A1DE7FA8-B3E9-0345-B325-0F983846FA45}" dt="2023-07-04T18:46:46.884" v="7786"/>
          <ac:spMkLst>
            <pc:docMk/>
            <pc:sldMk cId="2912245881" sldId="283"/>
            <ac:spMk id="52" creationId="{6E63558B-16D4-A8CF-5B89-BC5980BB69ED}"/>
          </ac:spMkLst>
        </pc:spChg>
        <pc:spChg chg="mod">
          <ac:chgData name="Srinivasa Rao" userId="a6b54366-f13d-4292-8bb4-f06c50909b1e" providerId="ADAL" clId="{A1DE7FA8-B3E9-0345-B325-0F983846FA45}" dt="2023-07-04T18:46:46.884" v="7786"/>
          <ac:spMkLst>
            <pc:docMk/>
            <pc:sldMk cId="2912245881" sldId="283"/>
            <ac:spMk id="54" creationId="{15CCF1CB-042B-9F8A-B441-4FCD6813F716}"/>
          </ac:spMkLst>
        </pc:spChg>
        <pc:spChg chg="mod">
          <ac:chgData name="Srinivasa Rao" userId="a6b54366-f13d-4292-8bb4-f06c50909b1e" providerId="ADAL" clId="{A1DE7FA8-B3E9-0345-B325-0F983846FA45}" dt="2023-07-04T18:46:46.884" v="7786"/>
          <ac:spMkLst>
            <pc:docMk/>
            <pc:sldMk cId="2912245881" sldId="283"/>
            <ac:spMk id="55" creationId="{55E3A69C-5745-6CF1-2CBF-E5D263E10308}"/>
          </ac:spMkLst>
        </pc:spChg>
        <pc:spChg chg="mod">
          <ac:chgData name="Srinivasa Rao" userId="a6b54366-f13d-4292-8bb4-f06c50909b1e" providerId="ADAL" clId="{A1DE7FA8-B3E9-0345-B325-0F983846FA45}" dt="2023-07-04T18:46:46.884" v="7786"/>
          <ac:spMkLst>
            <pc:docMk/>
            <pc:sldMk cId="2912245881" sldId="283"/>
            <ac:spMk id="56" creationId="{D16A4A30-AEAC-5463-7708-1FEBE65589A5}"/>
          </ac:spMkLst>
        </pc:spChg>
        <pc:spChg chg="mod">
          <ac:chgData name="Srinivasa Rao" userId="a6b54366-f13d-4292-8bb4-f06c50909b1e" providerId="ADAL" clId="{A1DE7FA8-B3E9-0345-B325-0F983846FA45}" dt="2023-07-04T18:46:46.884" v="7786"/>
          <ac:spMkLst>
            <pc:docMk/>
            <pc:sldMk cId="2912245881" sldId="283"/>
            <ac:spMk id="57" creationId="{CCB4B413-6EC8-D8B3-9AF0-1ABDC7DAC9DD}"/>
          </ac:spMkLst>
        </pc:spChg>
        <pc:spChg chg="mod">
          <ac:chgData name="Srinivasa Rao" userId="a6b54366-f13d-4292-8bb4-f06c50909b1e" providerId="ADAL" clId="{A1DE7FA8-B3E9-0345-B325-0F983846FA45}" dt="2023-07-04T18:46:46.884" v="7786"/>
          <ac:spMkLst>
            <pc:docMk/>
            <pc:sldMk cId="2912245881" sldId="283"/>
            <ac:spMk id="58" creationId="{2B89B8CF-6E3B-E32D-3DB1-3811CB3B0AC5}"/>
          </ac:spMkLst>
        </pc:spChg>
        <pc:spChg chg="mod">
          <ac:chgData name="Srinivasa Rao" userId="a6b54366-f13d-4292-8bb4-f06c50909b1e" providerId="ADAL" clId="{A1DE7FA8-B3E9-0345-B325-0F983846FA45}" dt="2023-07-04T18:46:46.884" v="7786"/>
          <ac:spMkLst>
            <pc:docMk/>
            <pc:sldMk cId="2912245881" sldId="283"/>
            <ac:spMk id="59" creationId="{69E8B92F-813B-3474-CD27-C6A27BCFD35F}"/>
          </ac:spMkLst>
        </pc:spChg>
        <pc:spChg chg="mod">
          <ac:chgData name="Srinivasa Rao" userId="a6b54366-f13d-4292-8bb4-f06c50909b1e" providerId="ADAL" clId="{A1DE7FA8-B3E9-0345-B325-0F983846FA45}" dt="2023-07-04T18:46:46.884" v="7786"/>
          <ac:spMkLst>
            <pc:docMk/>
            <pc:sldMk cId="2912245881" sldId="283"/>
            <ac:spMk id="61" creationId="{59E878CE-774B-CF89-1178-61536DB277DF}"/>
          </ac:spMkLst>
        </pc:spChg>
        <pc:spChg chg="mod">
          <ac:chgData name="Srinivasa Rao" userId="a6b54366-f13d-4292-8bb4-f06c50909b1e" providerId="ADAL" clId="{A1DE7FA8-B3E9-0345-B325-0F983846FA45}" dt="2023-07-04T18:46:46.884" v="7786"/>
          <ac:spMkLst>
            <pc:docMk/>
            <pc:sldMk cId="2912245881" sldId="283"/>
            <ac:spMk id="62" creationId="{BCF62AD8-BFED-E390-4A82-9D9FD7A73F2C}"/>
          </ac:spMkLst>
        </pc:spChg>
        <pc:spChg chg="mod">
          <ac:chgData name="Srinivasa Rao" userId="a6b54366-f13d-4292-8bb4-f06c50909b1e" providerId="ADAL" clId="{A1DE7FA8-B3E9-0345-B325-0F983846FA45}" dt="2023-07-04T18:46:46.884" v="7786"/>
          <ac:spMkLst>
            <pc:docMk/>
            <pc:sldMk cId="2912245881" sldId="283"/>
            <ac:spMk id="63" creationId="{4036793C-0214-4BE2-48CD-35FF0DB1F361}"/>
          </ac:spMkLst>
        </pc:spChg>
        <pc:spChg chg="mod">
          <ac:chgData name="Srinivasa Rao" userId="a6b54366-f13d-4292-8bb4-f06c50909b1e" providerId="ADAL" clId="{A1DE7FA8-B3E9-0345-B325-0F983846FA45}" dt="2023-07-04T18:46:46.884" v="7786"/>
          <ac:spMkLst>
            <pc:docMk/>
            <pc:sldMk cId="2912245881" sldId="283"/>
            <ac:spMk id="64" creationId="{F3F88ED6-771C-36ED-EE2D-D42D428ED113}"/>
          </ac:spMkLst>
        </pc:spChg>
        <pc:spChg chg="mod">
          <ac:chgData name="Srinivasa Rao" userId="a6b54366-f13d-4292-8bb4-f06c50909b1e" providerId="ADAL" clId="{A1DE7FA8-B3E9-0345-B325-0F983846FA45}" dt="2023-07-04T18:46:46.884" v="7786"/>
          <ac:spMkLst>
            <pc:docMk/>
            <pc:sldMk cId="2912245881" sldId="283"/>
            <ac:spMk id="65" creationId="{17FD40AC-507E-30CF-B502-10DC27439941}"/>
          </ac:spMkLst>
        </pc:spChg>
        <pc:spChg chg="mod">
          <ac:chgData name="Srinivasa Rao" userId="a6b54366-f13d-4292-8bb4-f06c50909b1e" providerId="ADAL" clId="{A1DE7FA8-B3E9-0345-B325-0F983846FA45}" dt="2023-07-04T18:46:46.884" v="7786"/>
          <ac:spMkLst>
            <pc:docMk/>
            <pc:sldMk cId="2912245881" sldId="283"/>
            <ac:spMk id="66" creationId="{1B1E45F8-FFDE-8DA8-17AA-ACCAECCBA454}"/>
          </ac:spMkLst>
        </pc:spChg>
        <pc:spChg chg="mod">
          <ac:chgData name="Srinivasa Rao" userId="a6b54366-f13d-4292-8bb4-f06c50909b1e" providerId="ADAL" clId="{A1DE7FA8-B3E9-0345-B325-0F983846FA45}" dt="2023-07-04T18:46:46.884" v="7786"/>
          <ac:spMkLst>
            <pc:docMk/>
            <pc:sldMk cId="2912245881" sldId="283"/>
            <ac:spMk id="67" creationId="{CD855BC7-383D-6375-24A2-32A5CADD87EE}"/>
          </ac:spMkLst>
        </pc:spChg>
        <pc:spChg chg="mod">
          <ac:chgData name="Srinivasa Rao" userId="a6b54366-f13d-4292-8bb4-f06c50909b1e" providerId="ADAL" clId="{A1DE7FA8-B3E9-0345-B325-0F983846FA45}" dt="2023-07-04T18:46:46.884" v="7786"/>
          <ac:spMkLst>
            <pc:docMk/>
            <pc:sldMk cId="2912245881" sldId="283"/>
            <ac:spMk id="68" creationId="{59EB26BF-57BB-A7CA-29AF-3324DFC6BDFC}"/>
          </ac:spMkLst>
        </pc:spChg>
        <pc:spChg chg="mod">
          <ac:chgData name="Srinivasa Rao" userId="a6b54366-f13d-4292-8bb4-f06c50909b1e" providerId="ADAL" clId="{A1DE7FA8-B3E9-0345-B325-0F983846FA45}" dt="2023-07-04T18:46:46.884" v="7786"/>
          <ac:spMkLst>
            <pc:docMk/>
            <pc:sldMk cId="2912245881" sldId="283"/>
            <ac:spMk id="69" creationId="{62FD7CCB-F69C-2970-25AC-973207DB6C3A}"/>
          </ac:spMkLst>
        </pc:spChg>
        <pc:spChg chg="mod">
          <ac:chgData name="Srinivasa Rao" userId="a6b54366-f13d-4292-8bb4-f06c50909b1e" providerId="ADAL" clId="{A1DE7FA8-B3E9-0345-B325-0F983846FA45}" dt="2023-07-04T18:46:46.884" v="7786"/>
          <ac:spMkLst>
            <pc:docMk/>
            <pc:sldMk cId="2912245881" sldId="283"/>
            <ac:spMk id="70" creationId="{4DEDD41F-9B7C-FF3D-009F-73F17912531A}"/>
          </ac:spMkLst>
        </pc:spChg>
        <pc:spChg chg="add del mod">
          <ac:chgData name="Srinivasa Rao" userId="a6b54366-f13d-4292-8bb4-f06c50909b1e" providerId="ADAL" clId="{A1DE7FA8-B3E9-0345-B325-0F983846FA45}" dt="2023-07-04T18:47:19.862" v="7790" actId="478"/>
          <ac:spMkLst>
            <pc:docMk/>
            <pc:sldMk cId="2912245881" sldId="283"/>
            <ac:spMk id="71" creationId="{FAC68E85-2551-2308-ED78-A6905392B142}"/>
          </ac:spMkLst>
        </pc:spChg>
        <pc:spChg chg="add mod">
          <ac:chgData name="Srinivasa Rao" userId="a6b54366-f13d-4292-8bb4-f06c50909b1e" providerId="ADAL" clId="{A1DE7FA8-B3E9-0345-B325-0F983846FA45}" dt="2023-07-04T18:47:31.401" v="7792" actId="1076"/>
          <ac:spMkLst>
            <pc:docMk/>
            <pc:sldMk cId="2912245881" sldId="283"/>
            <ac:spMk id="72" creationId="{A4763C81-E7F5-B2B9-21E9-12090990DBEC}"/>
          </ac:spMkLst>
        </pc:spChg>
        <pc:spChg chg="add del mod">
          <ac:chgData name="Srinivasa Rao" userId="a6b54366-f13d-4292-8bb4-f06c50909b1e" providerId="ADAL" clId="{A1DE7FA8-B3E9-0345-B325-0F983846FA45}" dt="2023-07-04T18:47:11.020" v="7789" actId="478"/>
          <ac:spMkLst>
            <pc:docMk/>
            <pc:sldMk cId="2912245881" sldId="283"/>
            <ac:spMk id="73" creationId="{032B65FA-32BC-C1B4-4C3A-BF9A04C5A409}"/>
          </ac:spMkLst>
        </pc:spChg>
        <pc:spChg chg="add del mod">
          <ac:chgData name="Srinivasa Rao" userId="a6b54366-f13d-4292-8bb4-f06c50909b1e" providerId="ADAL" clId="{A1DE7FA8-B3E9-0345-B325-0F983846FA45}" dt="2023-07-04T18:47:19.862" v="7790" actId="478"/>
          <ac:spMkLst>
            <pc:docMk/>
            <pc:sldMk cId="2912245881" sldId="283"/>
            <ac:spMk id="74" creationId="{350F34CF-2E83-C24D-9D49-0FB500702651}"/>
          </ac:spMkLst>
        </pc:spChg>
        <pc:spChg chg="add mod">
          <ac:chgData name="Srinivasa Rao" userId="a6b54366-f13d-4292-8bb4-f06c50909b1e" providerId="ADAL" clId="{A1DE7FA8-B3E9-0345-B325-0F983846FA45}" dt="2023-07-04T18:47:31.401" v="7792" actId="1076"/>
          <ac:spMkLst>
            <pc:docMk/>
            <pc:sldMk cId="2912245881" sldId="283"/>
            <ac:spMk id="75" creationId="{1C092FBA-5A49-36D2-22C8-647C37253583}"/>
          </ac:spMkLst>
        </pc:spChg>
        <pc:spChg chg="add del mod">
          <ac:chgData name="Srinivasa Rao" userId="a6b54366-f13d-4292-8bb4-f06c50909b1e" providerId="ADAL" clId="{A1DE7FA8-B3E9-0345-B325-0F983846FA45}" dt="2023-07-04T18:47:11.020" v="7789" actId="478"/>
          <ac:spMkLst>
            <pc:docMk/>
            <pc:sldMk cId="2912245881" sldId="283"/>
            <ac:spMk id="76" creationId="{36B392C8-8E98-B7F6-6CF1-C3E4827A88CB}"/>
          </ac:spMkLst>
        </pc:spChg>
        <pc:spChg chg="add del mod">
          <ac:chgData name="Srinivasa Rao" userId="a6b54366-f13d-4292-8bb4-f06c50909b1e" providerId="ADAL" clId="{A1DE7FA8-B3E9-0345-B325-0F983846FA45}" dt="2023-07-04T18:48:05.394" v="7800"/>
          <ac:spMkLst>
            <pc:docMk/>
            <pc:sldMk cId="2912245881" sldId="283"/>
            <ac:spMk id="79" creationId="{DFE95EC7-4B48-1A94-EEE5-AEA3DA006B4F}"/>
          </ac:spMkLst>
        </pc:spChg>
        <pc:spChg chg="mod">
          <ac:chgData name="Srinivasa Rao" userId="a6b54366-f13d-4292-8bb4-f06c50909b1e" providerId="ADAL" clId="{A1DE7FA8-B3E9-0345-B325-0F983846FA45}" dt="2023-07-04T18:48:03.465" v="7799"/>
          <ac:spMkLst>
            <pc:docMk/>
            <pc:sldMk cId="2912245881" sldId="283"/>
            <ac:spMk id="81" creationId="{F2CC5D3D-01DE-2D04-6A2C-C8004A6C63AD}"/>
          </ac:spMkLst>
        </pc:spChg>
        <pc:spChg chg="mod">
          <ac:chgData name="Srinivasa Rao" userId="a6b54366-f13d-4292-8bb4-f06c50909b1e" providerId="ADAL" clId="{A1DE7FA8-B3E9-0345-B325-0F983846FA45}" dt="2023-07-04T18:48:03.465" v="7799"/>
          <ac:spMkLst>
            <pc:docMk/>
            <pc:sldMk cId="2912245881" sldId="283"/>
            <ac:spMk id="82" creationId="{79FEBE57-FC3F-F993-D173-627504EB6AF9}"/>
          </ac:spMkLst>
        </pc:spChg>
        <pc:spChg chg="mod">
          <ac:chgData name="Srinivasa Rao" userId="a6b54366-f13d-4292-8bb4-f06c50909b1e" providerId="ADAL" clId="{A1DE7FA8-B3E9-0345-B325-0F983846FA45}" dt="2023-07-04T18:48:03.465" v="7799"/>
          <ac:spMkLst>
            <pc:docMk/>
            <pc:sldMk cId="2912245881" sldId="283"/>
            <ac:spMk id="83" creationId="{1A189E26-1889-A43C-AE5C-0478DE2B2AAA}"/>
          </ac:spMkLst>
        </pc:spChg>
        <pc:spChg chg="mod">
          <ac:chgData name="Srinivasa Rao" userId="a6b54366-f13d-4292-8bb4-f06c50909b1e" providerId="ADAL" clId="{A1DE7FA8-B3E9-0345-B325-0F983846FA45}" dt="2023-07-04T18:48:03.465" v="7799"/>
          <ac:spMkLst>
            <pc:docMk/>
            <pc:sldMk cId="2912245881" sldId="283"/>
            <ac:spMk id="84" creationId="{620FE017-2E54-0896-7492-BFA462F72AC3}"/>
          </ac:spMkLst>
        </pc:spChg>
        <pc:spChg chg="mod">
          <ac:chgData name="Srinivasa Rao" userId="a6b54366-f13d-4292-8bb4-f06c50909b1e" providerId="ADAL" clId="{A1DE7FA8-B3E9-0345-B325-0F983846FA45}" dt="2023-07-04T18:48:03.465" v="7799"/>
          <ac:spMkLst>
            <pc:docMk/>
            <pc:sldMk cId="2912245881" sldId="283"/>
            <ac:spMk id="85" creationId="{C8265350-8DC0-65F1-3B0D-A4BEB4A25D5D}"/>
          </ac:spMkLst>
        </pc:spChg>
        <pc:spChg chg="mod">
          <ac:chgData name="Srinivasa Rao" userId="a6b54366-f13d-4292-8bb4-f06c50909b1e" providerId="ADAL" clId="{A1DE7FA8-B3E9-0345-B325-0F983846FA45}" dt="2023-07-04T18:48:03.465" v="7799"/>
          <ac:spMkLst>
            <pc:docMk/>
            <pc:sldMk cId="2912245881" sldId="283"/>
            <ac:spMk id="86" creationId="{842D4D60-65C2-C8F8-FB5E-AA7D63524181}"/>
          </ac:spMkLst>
        </pc:spChg>
        <pc:spChg chg="mod">
          <ac:chgData name="Srinivasa Rao" userId="a6b54366-f13d-4292-8bb4-f06c50909b1e" providerId="ADAL" clId="{A1DE7FA8-B3E9-0345-B325-0F983846FA45}" dt="2023-07-04T18:48:03.465" v="7799"/>
          <ac:spMkLst>
            <pc:docMk/>
            <pc:sldMk cId="2912245881" sldId="283"/>
            <ac:spMk id="87" creationId="{F5A45F04-F180-8075-F2E6-9E3E0AC4534B}"/>
          </ac:spMkLst>
        </pc:spChg>
        <pc:spChg chg="mod">
          <ac:chgData name="Srinivasa Rao" userId="a6b54366-f13d-4292-8bb4-f06c50909b1e" providerId="ADAL" clId="{A1DE7FA8-B3E9-0345-B325-0F983846FA45}" dt="2023-07-04T18:48:03.465" v="7799"/>
          <ac:spMkLst>
            <pc:docMk/>
            <pc:sldMk cId="2912245881" sldId="283"/>
            <ac:spMk id="88" creationId="{D43F3FE6-675E-A069-A505-50CD37120C11}"/>
          </ac:spMkLst>
        </pc:spChg>
        <pc:spChg chg="mod">
          <ac:chgData name="Srinivasa Rao" userId="a6b54366-f13d-4292-8bb4-f06c50909b1e" providerId="ADAL" clId="{A1DE7FA8-B3E9-0345-B325-0F983846FA45}" dt="2023-07-04T18:48:03.465" v="7799"/>
          <ac:spMkLst>
            <pc:docMk/>
            <pc:sldMk cId="2912245881" sldId="283"/>
            <ac:spMk id="90" creationId="{9483CB80-3D9D-302B-277F-69E7B8B6661D}"/>
          </ac:spMkLst>
        </pc:spChg>
        <pc:spChg chg="mod">
          <ac:chgData name="Srinivasa Rao" userId="a6b54366-f13d-4292-8bb4-f06c50909b1e" providerId="ADAL" clId="{A1DE7FA8-B3E9-0345-B325-0F983846FA45}" dt="2023-07-04T18:48:03.465" v="7799"/>
          <ac:spMkLst>
            <pc:docMk/>
            <pc:sldMk cId="2912245881" sldId="283"/>
            <ac:spMk id="91" creationId="{5B8FAEE7-A6ED-CEBE-3DB5-FD8293F132E6}"/>
          </ac:spMkLst>
        </pc:spChg>
        <pc:spChg chg="mod">
          <ac:chgData name="Srinivasa Rao" userId="a6b54366-f13d-4292-8bb4-f06c50909b1e" providerId="ADAL" clId="{A1DE7FA8-B3E9-0345-B325-0F983846FA45}" dt="2023-07-04T18:48:03.465" v="7799"/>
          <ac:spMkLst>
            <pc:docMk/>
            <pc:sldMk cId="2912245881" sldId="283"/>
            <ac:spMk id="92" creationId="{94663BCF-507F-1A44-A5F8-ADEF6D303E3A}"/>
          </ac:spMkLst>
        </pc:spChg>
        <pc:spChg chg="mod">
          <ac:chgData name="Srinivasa Rao" userId="a6b54366-f13d-4292-8bb4-f06c50909b1e" providerId="ADAL" clId="{A1DE7FA8-B3E9-0345-B325-0F983846FA45}" dt="2023-07-04T18:48:03.465" v="7799"/>
          <ac:spMkLst>
            <pc:docMk/>
            <pc:sldMk cId="2912245881" sldId="283"/>
            <ac:spMk id="93" creationId="{AE0FFFB4-66AF-9011-700E-DC2B136A6887}"/>
          </ac:spMkLst>
        </pc:spChg>
        <pc:spChg chg="mod">
          <ac:chgData name="Srinivasa Rao" userId="a6b54366-f13d-4292-8bb4-f06c50909b1e" providerId="ADAL" clId="{A1DE7FA8-B3E9-0345-B325-0F983846FA45}" dt="2023-07-04T18:48:03.465" v="7799"/>
          <ac:spMkLst>
            <pc:docMk/>
            <pc:sldMk cId="2912245881" sldId="283"/>
            <ac:spMk id="94" creationId="{C8D687A4-FA64-D11D-7EF0-4457F8E06487}"/>
          </ac:spMkLst>
        </pc:spChg>
        <pc:spChg chg="mod">
          <ac:chgData name="Srinivasa Rao" userId="a6b54366-f13d-4292-8bb4-f06c50909b1e" providerId="ADAL" clId="{A1DE7FA8-B3E9-0345-B325-0F983846FA45}" dt="2023-07-04T18:48:03.465" v="7799"/>
          <ac:spMkLst>
            <pc:docMk/>
            <pc:sldMk cId="2912245881" sldId="283"/>
            <ac:spMk id="95" creationId="{739431CE-9188-C724-8563-F4BABCDD05F8}"/>
          </ac:spMkLst>
        </pc:spChg>
        <pc:spChg chg="mod">
          <ac:chgData name="Srinivasa Rao" userId="a6b54366-f13d-4292-8bb4-f06c50909b1e" providerId="ADAL" clId="{A1DE7FA8-B3E9-0345-B325-0F983846FA45}" dt="2023-07-04T18:48:03.465" v="7799"/>
          <ac:spMkLst>
            <pc:docMk/>
            <pc:sldMk cId="2912245881" sldId="283"/>
            <ac:spMk id="97" creationId="{E5EA620F-DC22-A4FE-1017-C5056C1925BA}"/>
          </ac:spMkLst>
        </pc:spChg>
        <pc:spChg chg="mod">
          <ac:chgData name="Srinivasa Rao" userId="a6b54366-f13d-4292-8bb4-f06c50909b1e" providerId="ADAL" clId="{A1DE7FA8-B3E9-0345-B325-0F983846FA45}" dt="2023-07-04T18:48:03.465" v="7799"/>
          <ac:spMkLst>
            <pc:docMk/>
            <pc:sldMk cId="2912245881" sldId="283"/>
            <ac:spMk id="98" creationId="{A0320EA5-1CD1-5669-D11F-C6B06385A696}"/>
          </ac:spMkLst>
        </pc:spChg>
        <pc:spChg chg="mod">
          <ac:chgData name="Srinivasa Rao" userId="a6b54366-f13d-4292-8bb4-f06c50909b1e" providerId="ADAL" clId="{A1DE7FA8-B3E9-0345-B325-0F983846FA45}" dt="2023-07-04T18:48:03.465" v="7799"/>
          <ac:spMkLst>
            <pc:docMk/>
            <pc:sldMk cId="2912245881" sldId="283"/>
            <ac:spMk id="99" creationId="{C560EF5D-0070-2A6D-DA3D-709E1476F0A2}"/>
          </ac:spMkLst>
        </pc:spChg>
        <pc:spChg chg="mod">
          <ac:chgData name="Srinivasa Rao" userId="a6b54366-f13d-4292-8bb4-f06c50909b1e" providerId="ADAL" clId="{A1DE7FA8-B3E9-0345-B325-0F983846FA45}" dt="2023-07-04T18:48:03.465" v="7799"/>
          <ac:spMkLst>
            <pc:docMk/>
            <pc:sldMk cId="2912245881" sldId="283"/>
            <ac:spMk id="100" creationId="{E65F2FC0-7800-77E7-CA72-4A70500FD80C}"/>
          </ac:spMkLst>
        </pc:spChg>
        <pc:spChg chg="mod">
          <ac:chgData name="Srinivasa Rao" userId="a6b54366-f13d-4292-8bb4-f06c50909b1e" providerId="ADAL" clId="{A1DE7FA8-B3E9-0345-B325-0F983846FA45}" dt="2023-07-04T18:48:03.465" v="7799"/>
          <ac:spMkLst>
            <pc:docMk/>
            <pc:sldMk cId="2912245881" sldId="283"/>
            <ac:spMk id="101" creationId="{8255DB74-165F-AD79-9126-222391F994D5}"/>
          </ac:spMkLst>
        </pc:spChg>
        <pc:spChg chg="mod">
          <ac:chgData name="Srinivasa Rao" userId="a6b54366-f13d-4292-8bb4-f06c50909b1e" providerId="ADAL" clId="{A1DE7FA8-B3E9-0345-B325-0F983846FA45}" dt="2023-07-04T18:48:03.465" v="7799"/>
          <ac:spMkLst>
            <pc:docMk/>
            <pc:sldMk cId="2912245881" sldId="283"/>
            <ac:spMk id="102" creationId="{0EC26275-2D54-48D9-83CE-91A461350959}"/>
          </ac:spMkLst>
        </pc:spChg>
        <pc:spChg chg="mod">
          <ac:chgData name="Srinivasa Rao" userId="a6b54366-f13d-4292-8bb4-f06c50909b1e" providerId="ADAL" clId="{A1DE7FA8-B3E9-0345-B325-0F983846FA45}" dt="2023-07-04T18:48:03.465" v="7799"/>
          <ac:spMkLst>
            <pc:docMk/>
            <pc:sldMk cId="2912245881" sldId="283"/>
            <ac:spMk id="103" creationId="{E9B3CF74-F00B-7E6D-D7C3-D7781DF33FD8}"/>
          </ac:spMkLst>
        </pc:spChg>
        <pc:spChg chg="mod">
          <ac:chgData name="Srinivasa Rao" userId="a6b54366-f13d-4292-8bb4-f06c50909b1e" providerId="ADAL" clId="{A1DE7FA8-B3E9-0345-B325-0F983846FA45}" dt="2023-07-04T18:48:03.465" v="7799"/>
          <ac:spMkLst>
            <pc:docMk/>
            <pc:sldMk cId="2912245881" sldId="283"/>
            <ac:spMk id="104" creationId="{EE281734-731C-2931-774F-0A954E6B228C}"/>
          </ac:spMkLst>
        </pc:spChg>
        <pc:spChg chg="mod">
          <ac:chgData name="Srinivasa Rao" userId="a6b54366-f13d-4292-8bb4-f06c50909b1e" providerId="ADAL" clId="{A1DE7FA8-B3E9-0345-B325-0F983846FA45}" dt="2023-07-04T18:48:03.465" v="7799"/>
          <ac:spMkLst>
            <pc:docMk/>
            <pc:sldMk cId="2912245881" sldId="283"/>
            <ac:spMk id="105" creationId="{5384BC98-6FCC-D810-027D-80311BE3111E}"/>
          </ac:spMkLst>
        </pc:spChg>
        <pc:spChg chg="mod">
          <ac:chgData name="Srinivasa Rao" userId="a6b54366-f13d-4292-8bb4-f06c50909b1e" providerId="ADAL" clId="{A1DE7FA8-B3E9-0345-B325-0F983846FA45}" dt="2023-07-04T18:48:03.465" v="7799"/>
          <ac:spMkLst>
            <pc:docMk/>
            <pc:sldMk cId="2912245881" sldId="283"/>
            <ac:spMk id="106" creationId="{F03D2A5A-16A1-0CED-5D7D-6ED5C288C0E7}"/>
          </ac:spMkLst>
        </pc:spChg>
        <pc:spChg chg="add del mod">
          <ac:chgData name="Srinivasa Rao" userId="a6b54366-f13d-4292-8bb4-f06c50909b1e" providerId="ADAL" clId="{A1DE7FA8-B3E9-0345-B325-0F983846FA45}" dt="2023-07-04T18:48:05.394" v="7800"/>
          <ac:spMkLst>
            <pc:docMk/>
            <pc:sldMk cId="2912245881" sldId="283"/>
            <ac:spMk id="107" creationId="{7AD82723-C05B-4F91-8F07-7794802CD02E}"/>
          </ac:spMkLst>
        </pc:spChg>
        <pc:spChg chg="add del mod">
          <ac:chgData name="Srinivasa Rao" userId="a6b54366-f13d-4292-8bb4-f06c50909b1e" providerId="ADAL" clId="{A1DE7FA8-B3E9-0345-B325-0F983846FA45}" dt="2023-07-04T18:48:05.394" v="7800"/>
          <ac:spMkLst>
            <pc:docMk/>
            <pc:sldMk cId="2912245881" sldId="283"/>
            <ac:spMk id="108" creationId="{AED7A3E7-EEAF-A92F-4B6B-673AA2BD981F}"/>
          </ac:spMkLst>
        </pc:spChg>
        <pc:spChg chg="add del mod">
          <ac:chgData name="Srinivasa Rao" userId="a6b54366-f13d-4292-8bb4-f06c50909b1e" providerId="ADAL" clId="{A1DE7FA8-B3E9-0345-B325-0F983846FA45}" dt="2023-07-04T18:48:05.394" v="7800"/>
          <ac:spMkLst>
            <pc:docMk/>
            <pc:sldMk cId="2912245881" sldId="283"/>
            <ac:spMk id="109" creationId="{00198631-2DC4-DC38-0661-3CD36001832B}"/>
          </ac:spMkLst>
        </pc:spChg>
        <pc:spChg chg="add del mod">
          <ac:chgData name="Srinivasa Rao" userId="a6b54366-f13d-4292-8bb4-f06c50909b1e" providerId="ADAL" clId="{A1DE7FA8-B3E9-0345-B325-0F983846FA45}" dt="2023-07-04T18:48:05.394" v="7800"/>
          <ac:spMkLst>
            <pc:docMk/>
            <pc:sldMk cId="2912245881" sldId="283"/>
            <ac:spMk id="110" creationId="{0EAF8DB6-72F7-4736-B7B5-ABFF74A5E143}"/>
          </ac:spMkLst>
        </pc:spChg>
        <pc:spChg chg="add del mod">
          <ac:chgData name="Srinivasa Rao" userId="a6b54366-f13d-4292-8bb4-f06c50909b1e" providerId="ADAL" clId="{A1DE7FA8-B3E9-0345-B325-0F983846FA45}" dt="2023-07-04T18:48:05.394" v="7800"/>
          <ac:spMkLst>
            <pc:docMk/>
            <pc:sldMk cId="2912245881" sldId="283"/>
            <ac:spMk id="111" creationId="{91D8B24E-D466-724E-4724-31D85FBB87D7}"/>
          </ac:spMkLst>
        </pc:spChg>
        <pc:spChg chg="add del mod">
          <ac:chgData name="Srinivasa Rao" userId="a6b54366-f13d-4292-8bb4-f06c50909b1e" providerId="ADAL" clId="{A1DE7FA8-B3E9-0345-B325-0F983846FA45}" dt="2023-07-04T18:48:05.394" v="7800"/>
          <ac:spMkLst>
            <pc:docMk/>
            <pc:sldMk cId="2912245881" sldId="283"/>
            <ac:spMk id="112" creationId="{9E937884-610F-188A-2B0D-844C8263029D}"/>
          </ac:spMkLst>
        </pc:spChg>
        <pc:spChg chg="del mod topLvl">
          <ac:chgData name="Srinivasa Rao" userId="a6b54366-f13d-4292-8bb4-f06c50909b1e" providerId="ADAL" clId="{A1DE7FA8-B3E9-0345-B325-0F983846FA45}" dt="2023-07-04T18:48:29.957" v="7804" actId="478"/>
          <ac:spMkLst>
            <pc:docMk/>
            <pc:sldMk cId="2912245881" sldId="283"/>
            <ac:spMk id="115" creationId="{48D4FE84-D65F-CB71-5A7D-CC55CDC3E363}"/>
          </ac:spMkLst>
        </pc:spChg>
        <pc:spChg chg="del mod">
          <ac:chgData name="Srinivasa Rao" userId="a6b54366-f13d-4292-8bb4-f06c50909b1e" providerId="ADAL" clId="{A1DE7FA8-B3E9-0345-B325-0F983846FA45}" dt="2023-07-04T18:48:19.647" v="7803" actId="478"/>
          <ac:spMkLst>
            <pc:docMk/>
            <pc:sldMk cId="2912245881" sldId="283"/>
            <ac:spMk id="116" creationId="{F0F45201-6484-1FDE-53CC-BA940D01B5E6}"/>
          </ac:spMkLst>
        </pc:spChg>
        <pc:spChg chg="mod">
          <ac:chgData name="Srinivasa Rao" userId="a6b54366-f13d-4292-8bb4-f06c50909b1e" providerId="ADAL" clId="{A1DE7FA8-B3E9-0345-B325-0F983846FA45}" dt="2023-07-04T18:48:07.829" v="7801"/>
          <ac:spMkLst>
            <pc:docMk/>
            <pc:sldMk cId="2912245881" sldId="283"/>
            <ac:spMk id="117" creationId="{117E2481-7C2C-E4EA-D1F1-F22754980107}"/>
          </ac:spMkLst>
        </pc:spChg>
        <pc:spChg chg="mod">
          <ac:chgData name="Srinivasa Rao" userId="a6b54366-f13d-4292-8bb4-f06c50909b1e" providerId="ADAL" clId="{A1DE7FA8-B3E9-0345-B325-0F983846FA45}" dt="2023-07-04T18:48:07.829" v="7801"/>
          <ac:spMkLst>
            <pc:docMk/>
            <pc:sldMk cId="2912245881" sldId="283"/>
            <ac:spMk id="118" creationId="{61D9BECE-8036-BB09-6A71-F597BC998C5E}"/>
          </ac:spMkLst>
        </pc:spChg>
        <pc:spChg chg="mod">
          <ac:chgData name="Srinivasa Rao" userId="a6b54366-f13d-4292-8bb4-f06c50909b1e" providerId="ADAL" clId="{A1DE7FA8-B3E9-0345-B325-0F983846FA45}" dt="2023-07-04T18:48:07.829" v="7801"/>
          <ac:spMkLst>
            <pc:docMk/>
            <pc:sldMk cId="2912245881" sldId="283"/>
            <ac:spMk id="119" creationId="{CB3EE973-12AE-ACE6-A3A3-B0421B5D919D}"/>
          </ac:spMkLst>
        </pc:spChg>
        <pc:spChg chg="mod">
          <ac:chgData name="Srinivasa Rao" userId="a6b54366-f13d-4292-8bb4-f06c50909b1e" providerId="ADAL" clId="{A1DE7FA8-B3E9-0345-B325-0F983846FA45}" dt="2023-07-04T18:48:07.829" v="7801"/>
          <ac:spMkLst>
            <pc:docMk/>
            <pc:sldMk cId="2912245881" sldId="283"/>
            <ac:spMk id="120" creationId="{21A152C4-A8CE-831E-F966-9FB1DF548157}"/>
          </ac:spMkLst>
        </pc:spChg>
        <pc:spChg chg="mod">
          <ac:chgData name="Srinivasa Rao" userId="a6b54366-f13d-4292-8bb4-f06c50909b1e" providerId="ADAL" clId="{A1DE7FA8-B3E9-0345-B325-0F983846FA45}" dt="2023-07-04T18:48:07.829" v="7801"/>
          <ac:spMkLst>
            <pc:docMk/>
            <pc:sldMk cId="2912245881" sldId="283"/>
            <ac:spMk id="121" creationId="{33E1F86B-E479-D98E-49AC-62A66754BBF7}"/>
          </ac:spMkLst>
        </pc:spChg>
        <pc:spChg chg="mod">
          <ac:chgData name="Srinivasa Rao" userId="a6b54366-f13d-4292-8bb4-f06c50909b1e" providerId="ADAL" clId="{A1DE7FA8-B3E9-0345-B325-0F983846FA45}" dt="2023-07-04T18:48:07.829" v="7801"/>
          <ac:spMkLst>
            <pc:docMk/>
            <pc:sldMk cId="2912245881" sldId="283"/>
            <ac:spMk id="122" creationId="{3299DA96-EE54-CAEF-664B-23DFA0B90736}"/>
          </ac:spMkLst>
        </pc:spChg>
        <pc:grpChg chg="add mod topLvl">
          <ac:chgData name="Srinivasa Rao" userId="a6b54366-f13d-4292-8bb4-f06c50909b1e" providerId="ADAL" clId="{A1DE7FA8-B3E9-0345-B325-0F983846FA45}" dt="2023-07-04T18:46:43.967" v="7785" actId="165"/>
          <ac:grpSpMkLst>
            <pc:docMk/>
            <pc:sldMk cId="2912245881" sldId="283"/>
            <ac:grpSpMk id="4" creationId="{FA6ACC58-0FA1-388D-8292-61237D46E9D9}"/>
          </ac:grpSpMkLst>
        </pc:grpChg>
        <pc:grpChg chg="add mod topLvl">
          <ac:chgData name="Srinivasa Rao" userId="a6b54366-f13d-4292-8bb4-f06c50909b1e" providerId="ADAL" clId="{A1DE7FA8-B3E9-0345-B325-0F983846FA45}" dt="2023-07-04T18:46:43.967" v="7785" actId="165"/>
          <ac:grpSpMkLst>
            <pc:docMk/>
            <pc:sldMk cId="2912245881" sldId="283"/>
            <ac:grpSpMk id="13" creationId="{45B5CF88-9DC1-B080-1333-8C55ADF21E4D}"/>
          </ac:grpSpMkLst>
        </pc:grpChg>
        <pc:grpChg chg="add del mod">
          <ac:chgData name="Srinivasa Rao" userId="a6b54366-f13d-4292-8bb4-f06c50909b1e" providerId="ADAL" clId="{A1DE7FA8-B3E9-0345-B325-0F983846FA45}" dt="2023-07-04T18:40:46.228" v="7577" actId="165"/>
          <ac:grpSpMkLst>
            <pc:docMk/>
            <pc:sldMk cId="2912245881" sldId="283"/>
            <ac:grpSpMk id="22" creationId="{29F10D61-07D2-D19F-27B9-07CAD945EAC0}"/>
          </ac:grpSpMkLst>
        </pc:grpChg>
        <pc:grpChg chg="add topLvl">
          <ac:chgData name="Srinivasa Rao" userId="a6b54366-f13d-4292-8bb4-f06c50909b1e" providerId="ADAL" clId="{A1DE7FA8-B3E9-0345-B325-0F983846FA45}" dt="2023-07-04T18:46:43.967" v="7785" actId="165"/>
          <ac:grpSpMkLst>
            <pc:docMk/>
            <pc:sldMk cId="2912245881" sldId="283"/>
            <ac:grpSpMk id="33" creationId="{28F553D3-9E13-78B3-5647-EB3C4DB2AE0C}"/>
          </ac:grpSpMkLst>
        </pc:grpChg>
        <pc:grpChg chg="add del mod">
          <ac:chgData name="Srinivasa Rao" userId="a6b54366-f13d-4292-8bb4-f06c50909b1e" providerId="ADAL" clId="{A1DE7FA8-B3E9-0345-B325-0F983846FA45}" dt="2023-07-04T18:46:43.967" v="7785" actId="165"/>
          <ac:grpSpMkLst>
            <pc:docMk/>
            <pc:sldMk cId="2912245881" sldId="283"/>
            <ac:grpSpMk id="42" creationId="{8FC178D6-0D89-55C1-9D00-86ABA84037B3}"/>
          </ac:grpSpMkLst>
        </pc:grpChg>
        <pc:grpChg chg="add del mod">
          <ac:chgData name="Srinivasa Rao" userId="a6b54366-f13d-4292-8bb4-f06c50909b1e" providerId="ADAL" clId="{A1DE7FA8-B3E9-0345-B325-0F983846FA45}" dt="2023-07-04T18:47:19.862" v="7790" actId="478"/>
          <ac:grpSpMkLst>
            <pc:docMk/>
            <pc:sldMk cId="2912245881" sldId="283"/>
            <ac:grpSpMk id="44" creationId="{1AD1EF63-44E0-B792-56EB-68A13DBF418C}"/>
          </ac:grpSpMkLst>
        </pc:grpChg>
        <pc:grpChg chg="add mod">
          <ac:chgData name="Srinivasa Rao" userId="a6b54366-f13d-4292-8bb4-f06c50909b1e" providerId="ADAL" clId="{A1DE7FA8-B3E9-0345-B325-0F983846FA45}" dt="2023-07-04T18:47:31.401" v="7792" actId="1076"/>
          <ac:grpSpMkLst>
            <pc:docMk/>
            <pc:sldMk cId="2912245881" sldId="283"/>
            <ac:grpSpMk id="53" creationId="{854197FA-2DE8-83AC-5992-FD449F88482C}"/>
          </ac:grpSpMkLst>
        </pc:grpChg>
        <pc:grpChg chg="add del mod">
          <ac:chgData name="Srinivasa Rao" userId="a6b54366-f13d-4292-8bb4-f06c50909b1e" providerId="ADAL" clId="{A1DE7FA8-B3E9-0345-B325-0F983846FA45}" dt="2023-07-04T18:47:11.020" v="7789" actId="478"/>
          <ac:grpSpMkLst>
            <pc:docMk/>
            <pc:sldMk cId="2912245881" sldId="283"/>
            <ac:grpSpMk id="60" creationId="{F2134D0D-1876-8E52-74F4-48BCC77D2DCE}"/>
          </ac:grpSpMkLst>
        </pc:grpChg>
        <pc:grpChg chg="add mod">
          <ac:chgData name="Srinivasa Rao" userId="a6b54366-f13d-4292-8bb4-f06c50909b1e" providerId="ADAL" clId="{A1DE7FA8-B3E9-0345-B325-0F983846FA45}" dt="2023-07-04T19:28:45.700" v="8481" actId="14100"/>
          <ac:grpSpMkLst>
            <pc:docMk/>
            <pc:sldMk cId="2912245881" sldId="283"/>
            <ac:grpSpMk id="77" creationId="{995A3DB6-9587-D77E-ADE0-A8EC04A3504C}"/>
          </ac:grpSpMkLst>
        </pc:grpChg>
        <pc:grpChg chg="add mod">
          <ac:chgData name="Srinivasa Rao" userId="a6b54366-f13d-4292-8bb4-f06c50909b1e" providerId="ADAL" clId="{A1DE7FA8-B3E9-0345-B325-0F983846FA45}" dt="2023-07-04T19:37:38.395" v="8766" actId="1076"/>
          <ac:grpSpMkLst>
            <pc:docMk/>
            <pc:sldMk cId="2912245881" sldId="283"/>
            <ac:grpSpMk id="78" creationId="{9C84CC3D-AA03-DE82-E163-2D7D17E81B03}"/>
          </ac:grpSpMkLst>
        </pc:grpChg>
        <pc:grpChg chg="add del mod">
          <ac:chgData name="Srinivasa Rao" userId="a6b54366-f13d-4292-8bb4-f06c50909b1e" providerId="ADAL" clId="{A1DE7FA8-B3E9-0345-B325-0F983846FA45}" dt="2023-07-04T18:48:05.394" v="7800"/>
          <ac:grpSpMkLst>
            <pc:docMk/>
            <pc:sldMk cId="2912245881" sldId="283"/>
            <ac:grpSpMk id="80" creationId="{04727989-307B-444C-1574-E5DF726C3B72}"/>
          </ac:grpSpMkLst>
        </pc:grpChg>
        <pc:grpChg chg="add del mod">
          <ac:chgData name="Srinivasa Rao" userId="a6b54366-f13d-4292-8bb4-f06c50909b1e" providerId="ADAL" clId="{A1DE7FA8-B3E9-0345-B325-0F983846FA45}" dt="2023-07-04T18:48:05.394" v="7800"/>
          <ac:grpSpMkLst>
            <pc:docMk/>
            <pc:sldMk cId="2912245881" sldId="283"/>
            <ac:grpSpMk id="89" creationId="{9B09324B-EBBC-0F7B-2F32-B33010952748}"/>
          </ac:grpSpMkLst>
        </pc:grpChg>
        <pc:grpChg chg="add del mod">
          <ac:chgData name="Srinivasa Rao" userId="a6b54366-f13d-4292-8bb4-f06c50909b1e" providerId="ADAL" clId="{A1DE7FA8-B3E9-0345-B325-0F983846FA45}" dt="2023-07-04T18:48:05.394" v="7800"/>
          <ac:grpSpMkLst>
            <pc:docMk/>
            <pc:sldMk cId="2912245881" sldId="283"/>
            <ac:grpSpMk id="96" creationId="{F60DE73A-803F-1BAF-2A0E-E08585626835}"/>
          </ac:grpSpMkLst>
        </pc:grpChg>
        <pc:grpChg chg="add del mod">
          <ac:chgData name="Srinivasa Rao" userId="a6b54366-f13d-4292-8bb4-f06c50909b1e" providerId="ADAL" clId="{A1DE7FA8-B3E9-0345-B325-0F983846FA45}" dt="2023-07-04T18:48:29.957" v="7804" actId="478"/>
          <ac:grpSpMkLst>
            <pc:docMk/>
            <pc:sldMk cId="2912245881" sldId="283"/>
            <ac:grpSpMk id="113" creationId="{EB09BFAB-F9DB-D435-1E12-4BE719BEA1E2}"/>
          </ac:grpSpMkLst>
        </pc:grpChg>
        <pc:grpChg chg="mod topLvl">
          <ac:chgData name="Srinivasa Rao" userId="a6b54366-f13d-4292-8bb4-f06c50909b1e" providerId="ADAL" clId="{A1DE7FA8-B3E9-0345-B325-0F983846FA45}" dt="2023-07-04T19:37:47.494" v="8767" actId="1076"/>
          <ac:grpSpMkLst>
            <pc:docMk/>
            <pc:sldMk cId="2912245881" sldId="283"/>
            <ac:grpSpMk id="114" creationId="{73E8A143-EE4C-AF55-CD58-1D49FFAF2850}"/>
          </ac:grpSpMkLst>
        </pc:grpChg>
      </pc:sldChg>
    </pc:docChg>
  </pc:docChgLst>
  <pc:docChgLst>
    <pc:chgData name="Srinivasa Rao" userId="a6b54366-f13d-4292-8bb4-f06c50909b1e" providerId="ADAL" clId="{B993B99C-C75D-8341-9EAD-C01C2473A5DE}"/>
    <pc:docChg chg="undo custSel addSld delSld modSld">
      <pc:chgData name="Srinivasa Rao" userId="a6b54366-f13d-4292-8bb4-f06c50909b1e" providerId="ADAL" clId="{B993B99C-C75D-8341-9EAD-C01C2473A5DE}" dt="2023-07-06T08:21:48.258" v="68" actId="20577"/>
      <pc:docMkLst>
        <pc:docMk/>
      </pc:docMkLst>
      <pc:sldChg chg="del">
        <pc:chgData name="Srinivasa Rao" userId="a6b54366-f13d-4292-8bb4-f06c50909b1e" providerId="ADAL" clId="{B993B99C-C75D-8341-9EAD-C01C2473A5DE}" dt="2023-07-04T21:15:09.605" v="59" actId="2696"/>
        <pc:sldMkLst>
          <pc:docMk/>
          <pc:sldMk cId="433076590" sldId="256"/>
        </pc:sldMkLst>
      </pc:sldChg>
      <pc:sldChg chg="modSp mod">
        <pc:chgData name="Srinivasa Rao" userId="a6b54366-f13d-4292-8bb4-f06c50909b1e" providerId="ADAL" clId="{B993B99C-C75D-8341-9EAD-C01C2473A5DE}" dt="2023-07-04T21:00:18.938" v="46"/>
        <pc:sldMkLst>
          <pc:docMk/>
          <pc:sldMk cId="3097160359" sldId="282"/>
        </pc:sldMkLst>
        <pc:spChg chg="mod">
          <ac:chgData name="Srinivasa Rao" userId="a6b54366-f13d-4292-8bb4-f06c50909b1e" providerId="ADAL" clId="{B993B99C-C75D-8341-9EAD-C01C2473A5DE}" dt="2023-07-04T21:00:18.938" v="46"/>
          <ac:spMkLst>
            <pc:docMk/>
            <pc:sldMk cId="3097160359" sldId="282"/>
            <ac:spMk id="3" creationId="{C1C9784C-C3D7-D44E-4617-D71B0680E490}"/>
          </ac:spMkLst>
        </pc:spChg>
      </pc:sldChg>
      <pc:sldChg chg="modSp add mod">
        <pc:chgData name="Srinivasa Rao" userId="a6b54366-f13d-4292-8bb4-f06c50909b1e" providerId="ADAL" clId="{B993B99C-C75D-8341-9EAD-C01C2473A5DE}" dt="2023-07-06T08:21:48.258" v="68" actId="20577"/>
        <pc:sldMkLst>
          <pc:docMk/>
          <pc:sldMk cId="3951339930" sldId="284"/>
        </pc:sldMkLst>
        <pc:spChg chg="mod">
          <ac:chgData name="Srinivasa Rao" userId="a6b54366-f13d-4292-8bb4-f06c50909b1e" providerId="ADAL" clId="{B993B99C-C75D-8341-9EAD-C01C2473A5DE}" dt="2023-07-06T08:21:48.258" v="68" actId="20577"/>
          <ac:spMkLst>
            <pc:docMk/>
            <pc:sldMk cId="3951339930" sldId="284"/>
            <ac:spMk id="3" creationId="{BDC29C8A-97C1-89BD-EF5E-9E6701A71A3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78BC5-2F73-39BB-2C6A-4EA183B6E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4B7D45-71E8-C009-AF17-12BA741AE6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CE456-FC00-4A5B-F5AF-AD2C09523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EE4A-2997-C84B-8DCB-C7602CF9D705}" type="datetimeFigureOut">
              <a:rPr lang="en-US" smtClean="0"/>
              <a:t>7/6/23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6D8A2-CBBC-88E7-E24E-DFF8052CF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8279C-AC1F-CAF8-197E-CC3D76034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26C4-FEAC-1642-8BCF-9B26CE0F2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51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97893-C8D8-BC01-9423-91896EDA3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AA3E69-286E-24BD-698A-CC45B2CD59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17339-E62B-9286-6EC4-295DEFE63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EE4A-2997-C84B-8DCB-C7602CF9D705}" type="datetimeFigureOut">
              <a:rPr lang="en-US" smtClean="0"/>
              <a:t>7/6/23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28EAC-C0C1-AB93-AA30-164815B15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47539-5E5F-3FF6-C2F3-14C05A84E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26C4-FEAC-1642-8BCF-9B26CE0F2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16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50BDEB-3AE7-A87D-847F-E0DC5A43C7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592388-4DB7-32BB-B040-B51442AD5D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1E8A3-95F2-99B8-CB78-1F75C5FCF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EE4A-2997-C84B-8DCB-C7602CF9D705}" type="datetimeFigureOut">
              <a:rPr lang="en-US" smtClean="0"/>
              <a:t>7/6/23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E4BDA-8D0A-45FB-5788-CCF6E01A8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76236-B45F-83F5-F724-569A51502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26C4-FEAC-1642-8BCF-9B26CE0F2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46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7B085-7EB3-8DA0-B6A1-4DBE4CA4F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BF66F-51F2-C25E-9015-CAD5CAE7F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E2E53-C230-1E76-632A-B7A611283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EE4A-2997-C84B-8DCB-C7602CF9D705}" type="datetimeFigureOut">
              <a:rPr lang="en-US" smtClean="0"/>
              <a:t>7/6/23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A9B67-8CE2-76EF-D451-F35E3081C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884AE-0990-7FC2-9BAA-96A833ECE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26C4-FEAC-1642-8BCF-9B26CE0F2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355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B8E7E-B97E-AA02-BB06-0B43E68FA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F103D-DC0C-A303-690C-900BB68C0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6FBBC-7579-5B9C-0D5C-D552AC2CE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EE4A-2997-C84B-8DCB-C7602CF9D705}" type="datetimeFigureOut">
              <a:rPr lang="en-US" smtClean="0"/>
              <a:t>7/6/23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4DE9E-F3F9-CB4C-FCC7-05301B75A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75159-7388-E77F-030E-84B46DF62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26C4-FEAC-1642-8BCF-9B26CE0F2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26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E4F88-2B27-847D-BE63-CF6196A7A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F978D-6D03-C1A3-9162-B15D7B86A0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474D33-57DD-6D5C-3450-C0FEBC9F9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A2B68-25F3-3B1F-C06F-F43753B5C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EE4A-2997-C84B-8DCB-C7602CF9D705}" type="datetimeFigureOut">
              <a:rPr lang="en-US" smtClean="0"/>
              <a:t>7/6/23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B31BA0-9812-AB46-D50A-55CBD53C2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D1CAB-D438-6292-0B2D-3E16F345B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26C4-FEAC-1642-8BCF-9B26CE0F2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85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DA190-98EE-E218-0B4E-BCD512A79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3307B-D426-D112-F109-63EA41217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CE9700-A60D-BECD-5F1C-8EFA11EF4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FC86F0-2E32-41B8-55AC-C2B1C5F538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B18A77-D4AF-7AAD-22D8-2143D3F09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D56477-58BF-1900-894F-8BE3A0F72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EE4A-2997-C84B-8DCB-C7602CF9D705}" type="datetimeFigureOut">
              <a:rPr lang="en-US" smtClean="0"/>
              <a:t>7/6/23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EF2760-C7A9-C648-D0A9-5F2B29A0D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49AF45-7901-5C83-EFCA-4D17ED151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26C4-FEAC-1642-8BCF-9B26CE0F2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57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20DFC-C4E3-2725-17FA-B0DF1C87D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60D252-92A3-7B45-AD2F-FF7758F94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EE4A-2997-C84B-8DCB-C7602CF9D705}" type="datetimeFigureOut">
              <a:rPr lang="en-US" smtClean="0"/>
              <a:t>7/6/23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17FCDD-B6E3-6E36-B982-7DCDE72A3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E35053-02B1-74E8-9D2A-0A9474DF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26C4-FEAC-1642-8BCF-9B26CE0F2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03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3E1321-983F-2332-1C73-6CEF730F6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EE4A-2997-C84B-8DCB-C7602CF9D705}" type="datetimeFigureOut">
              <a:rPr lang="en-US" smtClean="0"/>
              <a:t>7/6/23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BBB48E-CC71-F655-5032-CE0DEB985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981AD-BC8F-CCE8-EBA3-1B7D8DA33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26C4-FEAC-1642-8BCF-9B26CE0F2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8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D5792-3F5D-635E-8FE6-265C4EE86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D3B84-7895-A20D-7D4D-29CB4A87A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8E749-0EEC-475C-80BD-0C1E16FBD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43375A-CE79-1194-C704-4C5EBAA82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EE4A-2997-C84B-8DCB-C7602CF9D705}" type="datetimeFigureOut">
              <a:rPr lang="en-US" smtClean="0"/>
              <a:t>7/6/23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05B621-AE4B-F53D-B144-0356B7BF3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F83E41-BACF-39CA-F064-89FBE5E2A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26C4-FEAC-1642-8BCF-9B26CE0F2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559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ADA37-0F88-49B6-9FAA-FA4AC1F31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CD0EDD-F70F-B954-A540-10C7F62135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1D5102-D723-201E-7ADA-1956E9A98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4096E-1F69-EA5E-330A-88BA40FB9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EE4A-2997-C84B-8DCB-C7602CF9D705}" type="datetimeFigureOut">
              <a:rPr lang="en-US" smtClean="0"/>
              <a:t>7/6/23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3B6D4B-199E-C4DE-64F4-D1F2340DA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D6F2D3-9277-8633-B1FD-373A60449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26C4-FEAC-1642-8BCF-9B26CE0F2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11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9D4F5D-13B7-CE3A-22DC-F439B3AB4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9A589-5B19-4576-DCBC-AE617E2D0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6FDA3-B897-D4BB-CD50-2B42948C2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BEE4A-2997-C84B-8DCB-C7602CF9D705}" type="datetimeFigureOut">
              <a:rPr lang="en-US" smtClean="0"/>
              <a:t>7/6/23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2A71A-D012-B400-1F85-B930681E2B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A9B5-4780-5717-BB88-74B8C020B5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D26C4-FEAC-1642-8BCF-9B26CE0F2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30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-graph-gallery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942C6-C447-6B2A-F792-28C0E9B320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UNIQ+ R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C29C8A-97C1-89BD-EF5E-9E6701A71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85649"/>
          </a:xfrm>
        </p:spPr>
        <p:txBody>
          <a:bodyPr>
            <a:normAutofit/>
          </a:bodyPr>
          <a:lstStyle/>
          <a:p>
            <a:r>
              <a:rPr lang="en-US" dirty="0"/>
              <a:t>Wednesday 5</a:t>
            </a:r>
            <a:r>
              <a:rPr lang="en-US" baseline="30000" dirty="0"/>
              <a:t>th</a:t>
            </a:r>
            <a:r>
              <a:rPr lang="en-US" dirty="0"/>
              <a:t> July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FD659F4-2226-AB3E-BD7E-31DF57F28CFE}"/>
              </a:ext>
            </a:extLst>
          </p:cNvPr>
          <p:cNvSpPr txBox="1">
            <a:spLocks/>
          </p:cNvSpPr>
          <p:nvPr/>
        </p:nvSpPr>
        <p:spPr>
          <a:xfrm>
            <a:off x="2963158" y="6440641"/>
            <a:ext cx="9144000" cy="585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Oxford 2023</a:t>
            </a:r>
          </a:p>
        </p:txBody>
      </p:sp>
    </p:spTree>
    <p:extLst>
      <p:ext uri="{BB962C8B-B14F-4D97-AF65-F5344CB8AC3E}">
        <p14:creationId xmlns:p14="http://schemas.microsoft.com/office/powerpoint/2010/main" val="3951339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F2ED2-F7C8-1C61-ED1A-AE7BF0536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BEA56-897F-A09D-D59E-EBEA2FF65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Functions to read data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read.table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read.csv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/>
              <a:t>You have to tell the function where the file is – the ‘path’</a:t>
            </a:r>
          </a:p>
          <a:p>
            <a:pPr lvl="1"/>
            <a:r>
              <a:rPr lang="en-US" dirty="0"/>
              <a:t>Working directory – e.g. </a:t>
            </a:r>
            <a:r>
              <a:rPr lang="en-US" i="1" dirty="0"/>
              <a:t>1-4 Keble Rd, Oxford OX1 3NP, United Kingdom</a:t>
            </a:r>
          </a:p>
          <a:p>
            <a:pPr lvl="1"/>
            <a:r>
              <a:rPr lang="en-US" dirty="0"/>
              <a:t>Absolute path – e.g. </a:t>
            </a:r>
            <a:r>
              <a:rPr lang="en-US" i="1" dirty="0"/>
              <a:t>Natural History Museum, Parks Rd, Oxford OX1 3PW, United Kingdom</a:t>
            </a:r>
          </a:p>
          <a:p>
            <a:pPr lvl="1"/>
            <a:r>
              <a:rPr lang="en-US" dirty="0"/>
              <a:t>Relative path (makes no sense unless you know what your working directory– e.g. </a:t>
            </a:r>
            <a:r>
              <a:rPr lang="en-US" i="1" dirty="0"/>
              <a:t>go up the street, turn right, the building towards your left</a:t>
            </a:r>
          </a:p>
          <a:p>
            <a:r>
              <a:rPr lang="en-US" dirty="0"/>
              <a:t>Print the current working directory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getwd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r>
              <a:rPr lang="en-US" dirty="0"/>
              <a:t>Change the current working directory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setwd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33245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FED26-196A-1DEA-A562-0F5A4530E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Tabular data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D2D4E-6597-8B7F-AB84-BA1ECA864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b="1" dirty="0" err="1"/>
              <a:t>data.frame</a:t>
            </a:r>
            <a:r>
              <a:rPr lang="en-US" b="1" i="1" dirty="0"/>
              <a:t> </a:t>
            </a:r>
            <a:r>
              <a:rPr lang="en-US" dirty="0"/>
              <a:t>is like a spreadsheet</a:t>
            </a:r>
          </a:p>
          <a:p>
            <a:pPr lvl="1"/>
            <a:r>
              <a:rPr lang="en-US" dirty="0"/>
              <a:t>Rows (with row names and indices)</a:t>
            </a:r>
          </a:p>
          <a:p>
            <a:pPr lvl="1"/>
            <a:r>
              <a:rPr lang="en-US" dirty="0"/>
              <a:t>Columns (with column names and indices)</a:t>
            </a:r>
          </a:p>
          <a:p>
            <a:pPr lvl="1"/>
            <a:endParaRPr lang="en-US" dirty="0"/>
          </a:p>
          <a:p>
            <a:r>
              <a:rPr lang="en-US" dirty="0"/>
              <a:t>What’s an index? – a serial number starting from 1</a:t>
            </a:r>
          </a:p>
          <a:p>
            <a:endParaRPr lang="en-US" dirty="0"/>
          </a:p>
          <a:p>
            <a:r>
              <a:rPr lang="en-US" dirty="0" err="1"/>
              <a:t>data.frames</a:t>
            </a:r>
            <a:r>
              <a:rPr lang="en-US" dirty="0"/>
              <a:t> are made of building blocks called atomic vectors</a:t>
            </a:r>
          </a:p>
          <a:p>
            <a:endParaRPr lang="en-US" dirty="0"/>
          </a:p>
          <a:p>
            <a:r>
              <a:rPr lang="en-US" dirty="0"/>
              <a:t>Each column has to be of the same ‘type’ – numeric / character / logical / factor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B8C737-49AF-4EC1-5CD2-82DF708D3569}"/>
              </a:ext>
            </a:extLst>
          </p:cNvPr>
          <p:cNvSpPr/>
          <p:nvPr/>
        </p:nvSpPr>
        <p:spPr>
          <a:xfrm>
            <a:off x="9315450" y="1357313"/>
            <a:ext cx="742950" cy="1528762"/>
          </a:xfrm>
          <a:prstGeom prst="rect">
            <a:avLst/>
          </a:prstGeom>
          <a:solidFill>
            <a:srgbClr val="00B050">
              <a:alpha val="7032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22E2DC-44A9-FAB6-2A11-2DCC642FD1DA}"/>
              </a:ext>
            </a:extLst>
          </p:cNvPr>
          <p:cNvSpPr/>
          <p:nvPr/>
        </p:nvSpPr>
        <p:spPr>
          <a:xfrm>
            <a:off x="9315449" y="2366963"/>
            <a:ext cx="2257425" cy="519111"/>
          </a:xfrm>
          <a:prstGeom prst="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 descr="Table with solid fill">
            <a:extLst>
              <a:ext uri="{FF2B5EF4-FFF2-40B4-BE49-F238E27FC236}">
                <a16:creationId xmlns:a16="http://schemas.microsoft.com/office/drawing/2014/main" id="{14D904A2-7973-9F65-F110-15C0B5994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82075" y="681037"/>
            <a:ext cx="2890838" cy="289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351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DE6BA-9E55-BFBE-F57B-6BA059D7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Subsetting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9784C-C3D7-D44E-4617-D71B0680E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Square brackets [] – </a:t>
            </a:r>
            <a:r>
              <a:rPr lang="en-US" dirty="0" err="1"/>
              <a:t>subsetting</a:t>
            </a:r>
            <a:endParaRPr lang="en-US" dirty="0"/>
          </a:p>
          <a:p>
            <a:r>
              <a:rPr lang="en-US" dirty="0" err="1"/>
              <a:t>Subsetting</a:t>
            </a:r>
            <a:r>
              <a:rPr lang="en-US" dirty="0"/>
              <a:t> can be done with </a:t>
            </a:r>
          </a:p>
          <a:p>
            <a:pPr lvl="1"/>
            <a:r>
              <a:rPr lang="en-US" dirty="0"/>
              <a:t>Indices (integer numbers)</a:t>
            </a:r>
          </a:p>
          <a:p>
            <a:pPr lvl="1"/>
            <a:r>
              <a:rPr lang="en-US" dirty="0"/>
              <a:t>Row/column names</a:t>
            </a:r>
          </a:p>
          <a:p>
            <a:pPr lvl="1"/>
            <a:endParaRPr lang="en-US" dirty="0"/>
          </a:p>
          <a:p>
            <a:r>
              <a:rPr lang="en-US" dirty="0" err="1"/>
              <a:t>data.frame</a:t>
            </a:r>
            <a:r>
              <a:rPr lang="en-US" dirty="0"/>
              <a:t> </a:t>
            </a:r>
            <a:r>
              <a:rPr lang="en-US" dirty="0" err="1"/>
              <a:t>subsetting</a:t>
            </a:r>
            <a:endParaRPr lang="en-US" dirty="0"/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row_index</a:t>
            </a:r>
            <a:r>
              <a:rPr lang="en-US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column_index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row_name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start_index:end_index</a:t>
            </a:r>
            <a:r>
              <a:rPr lang="en-US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start_index:end_index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c(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row_indexes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or 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row_names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c(</a:t>
            </a:r>
            <a:r>
              <a:rPr lang="en-US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col_indexes</a:t>
            </a:r>
            <a:r>
              <a:rPr lang="en-US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or </a:t>
            </a:r>
            <a:r>
              <a:rPr lang="en-US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col_names</a:t>
            </a:r>
            <a:r>
              <a:rPr lang="en-US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df$</a:t>
            </a:r>
            <a:r>
              <a:rPr lang="en-US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endParaRPr lang="en-US" dirty="0">
              <a:highlight>
                <a:srgbClr val="00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5456E8-B48B-D393-D363-F5737131DB7E}"/>
              </a:ext>
            </a:extLst>
          </p:cNvPr>
          <p:cNvSpPr/>
          <p:nvPr/>
        </p:nvSpPr>
        <p:spPr>
          <a:xfrm>
            <a:off x="9315450" y="1357313"/>
            <a:ext cx="742950" cy="1528762"/>
          </a:xfrm>
          <a:prstGeom prst="rect">
            <a:avLst/>
          </a:prstGeom>
          <a:solidFill>
            <a:srgbClr val="00B050">
              <a:alpha val="7032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AB747D-6C0C-DA06-D287-9E59FBDCC695}"/>
              </a:ext>
            </a:extLst>
          </p:cNvPr>
          <p:cNvSpPr/>
          <p:nvPr/>
        </p:nvSpPr>
        <p:spPr>
          <a:xfrm>
            <a:off x="9315449" y="2366963"/>
            <a:ext cx="2257425" cy="519111"/>
          </a:xfrm>
          <a:prstGeom prst="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 descr="Table with solid fill">
            <a:extLst>
              <a:ext uri="{FF2B5EF4-FFF2-40B4-BE49-F238E27FC236}">
                <a16:creationId xmlns:a16="http://schemas.microsoft.com/office/drawing/2014/main" id="{7100FD6D-A698-EA79-B366-164A79AF33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82075" y="681037"/>
            <a:ext cx="2890838" cy="289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54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29E72-80D0-5E5F-4D27-4BFE93C9B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7992C-C1EA-E9D9-FE73-ACF903DD1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Viewing the dataset itself</a:t>
            </a:r>
          </a:p>
          <a:p>
            <a:pPr lvl="1"/>
            <a:r>
              <a:rPr lang="en-US" b="1" dirty="0"/>
              <a:t>View()</a:t>
            </a:r>
          </a:p>
          <a:p>
            <a:pPr lvl="1"/>
            <a:r>
              <a:rPr lang="en-US" b="1" dirty="0"/>
              <a:t>head()</a:t>
            </a:r>
          </a:p>
          <a:p>
            <a:pPr lvl="1"/>
            <a:r>
              <a:rPr lang="en-US" b="1" dirty="0"/>
              <a:t>tail()</a:t>
            </a:r>
          </a:p>
          <a:p>
            <a:r>
              <a:rPr lang="en-US" dirty="0"/>
              <a:t>Information about the dataset</a:t>
            </a:r>
          </a:p>
          <a:p>
            <a:pPr lvl="1"/>
            <a:r>
              <a:rPr lang="en-US" b="1" dirty="0"/>
              <a:t>dim()</a:t>
            </a:r>
          </a:p>
          <a:p>
            <a:pPr lvl="1"/>
            <a:r>
              <a:rPr lang="en-US" b="1" dirty="0" err="1"/>
              <a:t>nrow</a:t>
            </a:r>
            <a:r>
              <a:rPr lang="en-US" b="1" dirty="0"/>
              <a:t>() and </a:t>
            </a:r>
            <a:r>
              <a:rPr lang="en-US" b="1" dirty="0" err="1"/>
              <a:t>ncol</a:t>
            </a:r>
            <a:r>
              <a:rPr lang="en-US" b="1" dirty="0"/>
              <a:t>()</a:t>
            </a:r>
          </a:p>
          <a:p>
            <a:r>
              <a:rPr lang="en-US" dirty="0"/>
              <a:t>Summary of the data</a:t>
            </a:r>
          </a:p>
          <a:p>
            <a:pPr lvl="1"/>
            <a:r>
              <a:rPr lang="en-US" b="1" dirty="0"/>
              <a:t>summary()</a:t>
            </a:r>
          </a:p>
        </p:txBody>
      </p:sp>
    </p:spTree>
    <p:extLst>
      <p:ext uri="{BB962C8B-B14F-4D97-AF65-F5344CB8AC3E}">
        <p14:creationId xmlns:p14="http://schemas.microsoft.com/office/powerpoint/2010/main" val="3682441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B3BAE-9DBB-C947-1132-590F70586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C84B4-3820-66A9-9E62-565D17C25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Numeric (1, 2, 1.1, 2.3 etc.)</a:t>
            </a:r>
          </a:p>
          <a:p>
            <a:r>
              <a:rPr lang="en-US" dirty="0"/>
              <a:t>Character (‘a’, ‘apple’, “truck”)</a:t>
            </a:r>
          </a:p>
          <a:p>
            <a:r>
              <a:rPr lang="en-US" dirty="0"/>
              <a:t>Logical (TRUE, FALSE)</a:t>
            </a:r>
          </a:p>
          <a:p>
            <a:r>
              <a:rPr lang="en-US" dirty="0"/>
              <a:t>Factor (1:control, 2:drug treatment)</a:t>
            </a:r>
          </a:p>
          <a:p>
            <a:endParaRPr lang="en-US" dirty="0"/>
          </a:p>
          <a:p>
            <a:r>
              <a:rPr lang="en-US" dirty="0"/>
              <a:t>How to find out data type of an object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str()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class()</a:t>
            </a:r>
          </a:p>
        </p:txBody>
      </p:sp>
    </p:spTree>
    <p:extLst>
      <p:ext uri="{BB962C8B-B14F-4D97-AF65-F5344CB8AC3E}">
        <p14:creationId xmlns:p14="http://schemas.microsoft.com/office/powerpoint/2010/main" val="3376584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DE6BA-9E55-BFBE-F57B-6BA059D7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9784C-C3D7-D44E-4617-D71B0680E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Equals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</a:p>
          <a:p>
            <a:r>
              <a:rPr lang="en-US" dirty="0"/>
              <a:t>Greater than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/>
              <a:t>Less than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  <a:p>
            <a:r>
              <a:rPr lang="en-US" dirty="0"/>
              <a:t>Greater than or equal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r>
              <a:rPr lang="en-US" dirty="0"/>
              <a:t>Less than or equal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</a:p>
          <a:p>
            <a:r>
              <a:rPr lang="en-US" dirty="0"/>
              <a:t>Not equal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</a:p>
          <a:p>
            <a:r>
              <a:rPr lang="en-US" dirty="0"/>
              <a:t>Present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%in%</a:t>
            </a:r>
          </a:p>
        </p:txBody>
      </p:sp>
    </p:spTree>
    <p:extLst>
      <p:ext uri="{BB962C8B-B14F-4D97-AF65-F5344CB8AC3E}">
        <p14:creationId xmlns:p14="http://schemas.microsoft.com/office/powerpoint/2010/main" val="3363449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DE6BA-9E55-BFBE-F57B-6BA059D7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9784C-C3D7-D44E-4617-D71B0680E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 &amp; TRUE # (evaluates to TRUE)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 &amp; FALSE # (evaluates to FALSE)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 &amp; FALSE # (evaluates to FALSE)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 | TRUE # (evaluates to TRUE)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 | FALSE # (evaluates to TRUE)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 | FALSE # (evaluates to FALSE)</a:t>
            </a:r>
          </a:p>
        </p:txBody>
      </p:sp>
    </p:spTree>
    <p:extLst>
      <p:ext uri="{BB962C8B-B14F-4D97-AF65-F5344CB8AC3E}">
        <p14:creationId xmlns:p14="http://schemas.microsoft.com/office/powerpoint/2010/main" val="3199140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DE6BA-9E55-BFBE-F57B-6BA059D7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9784C-C3D7-D44E-4617-D71B0680E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Filtering is </a:t>
            </a:r>
            <a:r>
              <a:rPr lang="en-US" dirty="0" err="1"/>
              <a:t>subsetting</a:t>
            </a:r>
            <a:r>
              <a:rPr lang="en-US" dirty="0"/>
              <a:t> based on specific conditions</a:t>
            </a:r>
          </a:p>
          <a:p>
            <a:r>
              <a:rPr lang="en-US" dirty="0"/>
              <a:t>Using the </a:t>
            </a:r>
            <a:r>
              <a:rPr lang="en-US" dirty="0" err="1"/>
              <a:t>subsetting</a:t>
            </a:r>
            <a:r>
              <a:rPr lang="en-US" dirty="0"/>
              <a:t> notation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 ]</a:t>
            </a:r>
          </a:p>
          <a:p>
            <a:pPr lvl="1"/>
            <a:endParaRPr lang="en-US" dirty="0"/>
          </a:p>
          <a:p>
            <a:r>
              <a:rPr lang="en-US" dirty="0" err="1"/>
              <a:t>data.frame</a:t>
            </a:r>
            <a:r>
              <a:rPr lang="en-US" dirty="0"/>
              <a:t> filtering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df$column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“Gray”</a:t>
            </a:r>
            <a:r>
              <a:rPr lang="en-US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311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DE6BA-9E55-BFBE-F57B-6BA059D7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9784C-C3D7-D44E-4617-D71B0680E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 &amp; TRUE # (evaluates to TRUE)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 &amp; FALSE # (evaluates to FALSE)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 &amp; FALSE # (evaluates to FALSE)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 | TRUE # (evaluates to TRUE)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 | FALSE # (evaluates to TRUE)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 | FALSE # (evaluates to FALSE)</a:t>
            </a:r>
          </a:p>
        </p:txBody>
      </p:sp>
    </p:spTree>
    <p:extLst>
      <p:ext uri="{BB962C8B-B14F-4D97-AF65-F5344CB8AC3E}">
        <p14:creationId xmlns:p14="http://schemas.microsoft.com/office/powerpoint/2010/main" val="686842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DE6BA-9E55-BFBE-F57B-6BA059D7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9784C-C3D7-D44E-4617-D71B0680E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Packages are code written by other people</a:t>
            </a:r>
          </a:p>
          <a:p>
            <a:pPr lvl="1"/>
            <a:r>
              <a:rPr lang="en-US" dirty="0"/>
              <a:t>Extend functionality (like plugins) </a:t>
            </a:r>
          </a:p>
          <a:p>
            <a:pPr lvl="1"/>
            <a:r>
              <a:rPr lang="en-US" dirty="0"/>
              <a:t>Usually error-checked and well-documented</a:t>
            </a:r>
          </a:p>
          <a:p>
            <a:pPr lvl="1"/>
            <a:r>
              <a:rPr lang="en-US" dirty="0"/>
              <a:t>Version control</a:t>
            </a:r>
          </a:p>
          <a:p>
            <a:pPr lvl="1"/>
            <a:endParaRPr lang="en-US" dirty="0"/>
          </a:p>
          <a:p>
            <a:r>
              <a:rPr lang="en-US" dirty="0"/>
              <a:t>Common repositories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Comprehensive R Archive Network (CRAN)</a:t>
            </a:r>
          </a:p>
          <a:p>
            <a:pPr lvl="1"/>
            <a:r>
              <a:rPr lang="en-US" dirty="0"/>
              <a:t>Bioconductor</a:t>
            </a:r>
          </a:p>
          <a:p>
            <a:pPr lvl="1"/>
            <a:r>
              <a:rPr lang="en-US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2045464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390D7-6AD3-F23A-5E76-AF02F178A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60A56-732E-766F-F9F5-E0ABFE269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Fire exits</a:t>
            </a:r>
          </a:p>
          <a:p>
            <a:r>
              <a:rPr lang="en-US" dirty="0"/>
              <a:t>Schedule for all 3 days - link</a:t>
            </a:r>
          </a:p>
          <a:p>
            <a:r>
              <a:rPr lang="en-US" dirty="0"/>
              <a:t>Ask questions!</a:t>
            </a:r>
          </a:p>
          <a:p>
            <a:r>
              <a:rPr lang="en-US" dirty="0"/>
              <a:t>Use </a:t>
            </a:r>
            <a:r>
              <a:rPr lang="en-US" dirty="0" err="1"/>
              <a:t>Etherpad</a:t>
            </a:r>
            <a:r>
              <a:rPr lang="en-US" dirty="0"/>
              <a:t> to discuss during and after the course</a:t>
            </a:r>
          </a:p>
          <a:p>
            <a:r>
              <a:rPr lang="en-US" dirty="0"/>
              <a:t>GitHub link</a:t>
            </a:r>
          </a:p>
          <a:p>
            <a:r>
              <a:rPr lang="en-US" dirty="0"/>
              <a:t>Code along with us</a:t>
            </a:r>
          </a:p>
          <a:p>
            <a:r>
              <a:rPr lang="en-US" dirty="0"/>
              <a:t>Group work for some </a:t>
            </a:r>
            <a:r>
              <a:rPr lang="en-US" dirty="0" err="1"/>
              <a:t>practicals</a:t>
            </a:r>
            <a:endParaRPr lang="en-US" dirty="0"/>
          </a:p>
          <a:p>
            <a:r>
              <a:rPr lang="en-US" dirty="0"/>
              <a:t>Not meant to be an exhaustive course on R (impossible in this time) – rather, we are trying to teach how to learn 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164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DE6BA-9E55-BFBE-F57B-6BA059D7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Tidyverse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9784C-C3D7-D44E-4617-D71B0680E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Metapackage consisting of several sub-packages including:</a:t>
            </a:r>
          </a:p>
          <a:p>
            <a:pPr lvl="1"/>
            <a:r>
              <a:rPr lang="en-US" b="1" dirty="0" err="1">
                <a:cs typeface="Courier New" panose="02070309020205020404" pitchFamily="49" charset="0"/>
              </a:rPr>
              <a:t>dplyr</a:t>
            </a:r>
            <a:endParaRPr lang="en-US" b="1" dirty="0"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cs typeface="Courier New" panose="02070309020205020404" pitchFamily="49" charset="0"/>
              </a:rPr>
              <a:t>ggplot2</a:t>
            </a:r>
          </a:p>
          <a:p>
            <a:pPr lvl="1"/>
            <a:r>
              <a:rPr lang="en-US" b="1" dirty="0" err="1">
                <a:cs typeface="Courier New" panose="02070309020205020404" pitchFamily="49" charset="0"/>
              </a:rPr>
              <a:t>tidyr</a:t>
            </a:r>
            <a:endParaRPr lang="en-US" b="1" dirty="0">
              <a:cs typeface="Courier New" panose="02070309020205020404" pitchFamily="49" charset="0"/>
            </a:endParaRPr>
          </a:p>
          <a:p>
            <a:pPr lvl="1"/>
            <a:r>
              <a:rPr lang="en-US" b="1" dirty="0" err="1">
                <a:cs typeface="Courier New" panose="02070309020205020404" pitchFamily="49" charset="0"/>
              </a:rPr>
              <a:t>stringr</a:t>
            </a:r>
            <a:endParaRPr lang="en-US" b="1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Differences from base R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Should not use quotations around column names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Row names are discouraged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Use of the pipe %&gt;% is encouraged (more on this later)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855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DE6BA-9E55-BFBE-F57B-6BA059D7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Dplyr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9784C-C3D7-D44E-4617-D71B0680E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Each function does one thing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filter() -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similar to filtering in base 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select() -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similar to column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subsetting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 base 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mutate() -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creating a new column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arrange() -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sorting 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data.frame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group() –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grouping for plotting and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summarising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summarise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-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summarise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by specific groups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160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DE6BA-9E55-BFBE-F57B-6BA059D7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Tidyverse</a:t>
            </a:r>
            <a:r>
              <a:rPr lang="en-US" dirty="0"/>
              <a:t> – the ‘pipe’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9784C-C3D7-D44E-4617-D71B0680E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%&gt;%</a:t>
            </a:r>
          </a:p>
          <a:p>
            <a:r>
              <a:rPr lang="en-US" dirty="0"/>
              <a:t>Information flows through the pipe from left to right</a:t>
            </a:r>
          </a:p>
          <a:p>
            <a:r>
              <a:rPr lang="en-US" dirty="0"/>
              <a:t>Can be used to construct complex workflows</a:t>
            </a:r>
          </a:p>
          <a:p>
            <a:r>
              <a:rPr lang="en-US" dirty="0"/>
              <a:t>The data is passed through the pipe silently to the function on the right hand side as the first argument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filter(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condition) %&gt;%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select(column) %&gt;%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head()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829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DE6BA-9E55-BFBE-F57B-6BA059D7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9784C-C3D7-D44E-4617-D71B0680E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627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atomic vector</a:t>
            </a:r>
          </a:p>
          <a:p>
            <a:endParaRPr lang="en-US" b="1" dirty="0"/>
          </a:p>
          <a:p>
            <a:r>
              <a:rPr lang="en-US" b="1" dirty="0"/>
              <a:t>list</a:t>
            </a:r>
          </a:p>
          <a:p>
            <a:endParaRPr lang="en-US" b="1" dirty="0"/>
          </a:p>
          <a:p>
            <a:r>
              <a:rPr lang="en-US" b="1" dirty="0" err="1"/>
              <a:t>data.frame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matrix</a:t>
            </a:r>
          </a:p>
          <a:p>
            <a:endParaRPr lang="en-US" dirty="0"/>
          </a:p>
          <a:p>
            <a:r>
              <a:rPr lang="en-US" dirty="0"/>
              <a:t>How to find out data structure of an object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str()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4397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DE6BA-9E55-BFBE-F57B-6BA059D7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– atomic 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9784C-C3D7-D44E-4617-D71B0680E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71074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One dimensional</a:t>
            </a:r>
          </a:p>
          <a:p>
            <a:r>
              <a:rPr lang="en-US" dirty="0">
                <a:cs typeface="Calibri" panose="020F0502020204030204" pitchFamily="34" charset="0"/>
              </a:rPr>
              <a:t>All elements are of the same type (e.g. all character or all numeric)</a:t>
            </a:r>
          </a:p>
          <a:p>
            <a:r>
              <a:rPr lang="en-US" dirty="0">
                <a:cs typeface="Calibri" panose="020F0502020204030204" pitchFamily="34" charset="0"/>
              </a:rPr>
              <a:t>Constructors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c()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Subset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</a:p>
          <a:p>
            <a:r>
              <a:rPr lang="en-US" dirty="0">
                <a:cs typeface="Calibri" panose="020F0502020204030204" pitchFamily="34" charset="0"/>
              </a:rPr>
              <a:t>Number of elements can be obtained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length()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9D2370-DFFD-6C8D-BD5C-34D3C5612546}"/>
              </a:ext>
            </a:extLst>
          </p:cNvPr>
          <p:cNvGrpSpPr/>
          <p:nvPr/>
        </p:nvGrpSpPr>
        <p:grpSpPr>
          <a:xfrm>
            <a:off x="4825998" y="4865687"/>
            <a:ext cx="2540004" cy="1141413"/>
            <a:chOff x="4514851" y="3808412"/>
            <a:chExt cx="2540004" cy="114141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318CB7-CF31-7EB6-2075-9E77B42656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14851" y="3808412"/>
              <a:ext cx="635001" cy="6350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1CEA42C-CFB6-8E7B-073C-CB984844BF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49852" y="3808412"/>
              <a:ext cx="635001" cy="6350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01F6A1E-D85C-462D-AD3E-1DF5E0A94C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4853" y="3808412"/>
              <a:ext cx="635001" cy="6350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8A404DA-C6BD-062D-1EEE-A510D7DD65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19854" y="3808412"/>
              <a:ext cx="635001" cy="6350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AF65BCD-3E01-E9B4-39C5-7E794E1E3A89}"/>
                </a:ext>
              </a:extLst>
            </p:cNvPr>
            <p:cNvSpPr txBox="1"/>
            <p:nvPr/>
          </p:nvSpPr>
          <p:spPr>
            <a:xfrm>
              <a:off x="4660901" y="4578350"/>
              <a:ext cx="342900" cy="371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C9C8E1-2663-017F-0337-C6DD4B08CE6E}"/>
                </a:ext>
              </a:extLst>
            </p:cNvPr>
            <p:cNvSpPr txBox="1"/>
            <p:nvPr/>
          </p:nvSpPr>
          <p:spPr>
            <a:xfrm>
              <a:off x="5295902" y="4576762"/>
              <a:ext cx="342900" cy="371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5DEB045-E348-5B01-E314-08B1E65083D3}"/>
                </a:ext>
              </a:extLst>
            </p:cNvPr>
            <p:cNvSpPr txBox="1"/>
            <p:nvPr/>
          </p:nvSpPr>
          <p:spPr>
            <a:xfrm>
              <a:off x="5930903" y="4576761"/>
              <a:ext cx="342900" cy="371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3B7B153-7532-5DFC-6CB5-54DF620D7799}"/>
                </a:ext>
              </a:extLst>
            </p:cNvPr>
            <p:cNvSpPr txBox="1"/>
            <p:nvPr/>
          </p:nvSpPr>
          <p:spPr>
            <a:xfrm>
              <a:off x="6565904" y="4576760"/>
              <a:ext cx="342900" cy="371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01452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DE6BA-9E55-BFBE-F57B-6BA059D7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–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9784C-C3D7-D44E-4617-D71B0680E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85900"/>
            <a:ext cx="7378293" cy="5006975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most flexible data structure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Can mix different data types and different data structures (atomic vector,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data.frame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matrix, even another list!)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Constructor: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list()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Subset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 ]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 ]]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[2]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[[2]]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995A3DB6-9587-D77E-ADE0-A8EC04A3504C}"/>
              </a:ext>
            </a:extLst>
          </p:cNvPr>
          <p:cNvGrpSpPr>
            <a:grpSpLocks noChangeAspect="1"/>
          </p:cNvGrpSpPr>
          <p:nvPr/>
        </p:nvGrpSpPr>
        <p:grpSpPr>
          <a:xfrm>
            <a:off x="8345489" y="1027907"/>
            <a:ext cx="3411534" cy="3187448"/>
            <a:chOff x="7515224" y="2040677"/>
            <a:chExt cx="4324349" cy="404030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C737071-7005-F8B1-DE58-5538823DA2C8}"/>
                </a:ext>
              </a:extLst>
            </p:cNvPr>
            <p:cNvSpPr/>
            <p:nvPr/>
          </p:nvSpPr>
          <p:spPr>
            <a:xfrm>
              <a:off x="7515225" y="2040677"/>
              <a:ext cx="4314825" cy="399414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A6ACC58-0FA1-388D-8292-61237D46E9D9}"/>
                </a:ext>
              </a:extLst>
            </p:cNvPr>
            <p:cNvGrpSpPr/>
            <p:nvPr/>
          </p:nvGrpSpPr>
          <p:grpSpPr>
            <a:xfrm>
              <a:off x="8483598" y="2243875"/>
              <a:ext cx="2540004" cy="1141413"/>
              <a:chOff x="4514851" y="3808412"/>
              <a:chExt cx="2540004" cy="1141413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B99D48D-FD7B-BF5A-1384-0014EE1168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14851" y="3808412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BE143A7-F2AC-F15A-83A3-5CAF49EB48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49852" y="3808412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D7EC926-BF38-26B7-B563-749B6F141F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84853" y="3808412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607B4EE-6370-8E37-8817-497AB2FD8B9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19854" y="3808412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z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D44E02-5947-A417-FD18-CA00BACEC063}"/>
                  </a:ext>
                </a:extLst>
              </p:cNvPr>
              <p:cNvSpPr txBox="1"/>
              <p:nvPr/>
            </p:nvSpPr>
            <p:spPr>
              <a:xfrm>
                <a:off x="4660901" y="4578350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4F621D8-B80F-ECCB-CB51-9A08C42B9029}"/>
                  </a:ext>
                </a:extLst>
              </p:cNvPr>
              <p:cNvSpPr txBox="1"/>
              <p:nvPr/>
            </p:nvSpPr>
            <p:spPr>
              <a:xfrm>
                <a:off x="5295902" y="4576762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C78E19E-0E34-D770-EC6D-6F2456705A2D}"/>
                  </a:ext>
                </a:extLst>
              </p:cNvPr>
              <p:cNvSpPr txBox="1"/>
              <p:nvPr/>
            </p:nvSpPr>
            <p:spPr>
              <a:xfrm>
                <a:off x="5930903" y="4576761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19E0A5-B1FC-DC91-94FF-70EDB37E90E6}"/>
                  </a:ext>
                </a:extLst>
              </p:cNvPr>
              <p:cNvSpPr txBox="1"/>
              <p:nvPr/>
            </p:nvSpPr>
            <p:spPr>
              <a:xfrm>
                <a:off x="6565904" y="4576760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5B5CF88-9DC1-B080-1333-8C55ADF21E4D}"/>
                </a:ext>
              </a:extLst>
            </p:cNvPr>
            <p:cNvGrpSpPr/>
            <p:nvPr/>
          </p:nvGrpSpPr>
          <p:grpSpPr>
            <a:xfrm>
              <a:off x="8483598" y="3570232"/>
              <a:ext cx="1905003" cy="1141413"/>
              <a:chOff x="4514851" y="3808412"/>
              <a:chExt cx="1905003" cy="1141413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5B39D00-6784-DE1F-374E-5A725E5F8A3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14851" y="3808412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28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E0F0C4C-06C5-4878-36D0-D2082F19744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49852" y="3808412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23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AE4BD3-227C-1F44-EC91-ACCE737CC8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84853" y="3808412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13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E53F545-C69A-DD29-2E86-55420DA6EA5C}"/>
                  </a:ext>
                </a:extLst>
              </p:cNvPr>
              <p:cNvSpPr txBox="1"/>
              <p:nvPr/>
            </p:nvSpPr>
            <p:spPr>
              <a:xfrm>
                <a:off x="4660901" y="4578350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742E676-8D11-F481-9C22-96EE449521B1}"/>
                  </a:ext>
                </a:extLst>
              </p:cNvPr>
              <p:cNvSpPr txBox="1"/>
              <p:nvPr/>
            </p:nvSpPr>
            <p:spPr>
              <a:xfrm>
                <a:off x="5295902" y="4576762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FD07F3C-D4E7-B4D8-6551-6C08994C9CA3}"/>
                  </a:ext>
                </a:extLst>
              </p:cNvPr>
              <p:cNvSpPr txBox="1"/>
              <p:nvPr/>
            </p:nvSpPr>
            <p:spPr>
              <a:xfrm>
                <a:off x="5930903" y="4576761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28F553D3-9E13-78B3-5647-EB3C4DB2AE0C}"/>
                </a:ext>
              </a:extLst>
            </p:cNvPr>
            <p:cNvGrpSpPr/>
            <p:nvPr/>
          </p:nvGrpSpPr>
          <p:grpSpPr>
            <a:xfrm>
              <a:off x="8482010" y="4894998"/>
              <a:ext cx="3175005" cy="1141414"/>
              <a:chOff x="4824410" y="5668959"/>
              <a:chExt cx="3175005" cy="1141414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84CE999-A848-52E7-507D-FDF461823AA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24410" y="5668960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191D91A-9D1C-1C14-363C-BA31D9C6259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59411" y="5668960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7F3CEA7-A184-6CB8-6652-BAF59E5D8E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94412" y="5668960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772654B-0414-7085-CBEB-B842F646942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29413" y="5668960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9259AFB-CF5F-3041-8703-2B0CE70F3F93}"/>
                  </a:ext>
                </a:extLst>
              </p:cNvPr>
              <p:cNvSpPr txBox="1"/>
              <p:nvPr/>
            </p:nvSpPr>
            <p:spPr>
              <a:xfrm>
                <a:off x="4970460" y="6438898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5D3461C-2D70-4424-CE17-1D25C03A747A}"/>
                  </a:ext>
                </a:extLst>
              </p:cNvPr>
              <p:cNvSpPr txBox="1"/>
              <p:nvPr/>
            </p:nvSpPr>
            <p:spPr>
              <a:xfrm>
                <a:off x="5605461" y="6437310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B0FCD94-AE10-08BC-DCCD-B9427BD9195E}"/>
                  </a:ext>
                </a:extLst>
              </p:cNvPr>
              <p:cNvSpPr txBox="1"/>
              <p:nvPr/>
            </p:nvSpPr>
            <p:spPr>
              <a:xfrm>
                <a:off x="6240462" y="6437309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61BE3B4-28A0-EB0C-FA02-035987E43F4E}"/>
                  </a:ext>
                </a:extLst>
              </p:cNvPr>
              <p:cNvSpPr txBox="1"/>
              <p:nvPr/>
            </p:nvSpPr>
            <p:spPr>
              <a:xfrm>
                <a:off x="6875463" y="6437308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D3B909F-9BC6-70F5-340D-C5AE6854450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64414" y="5668959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EA8EED3-FE0A-C328-F2F6-A0D5EF274402}"/>
                  </a:ext>
                </a:extLst>
              </p:cNvPr>
              <p:cNvSpPr txBox="1"/>
              <p:nvPr/>
            </p:nvSpPr>
            <p:spPr>
              <a:xfrm>
                <a:off x="7510464" y="6437307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4DE73D5-3C58-D1A1-F7BC-36F401035C63}"/>
                </a:ext>
              </a:extLst>
            </p:cNvPr>
            <p:cNvSpPr txBox="1"/>
            <p:nvPr/>
          </p:nvSpPr>
          <p:spPr>
            <a:xfrm>
              <a:off x="7515225" y="2376709"/>
              <a:ext cx="623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[1]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27DADB8-A544-60BB-53E7-4D352D4D9BE4}"/>
                </a:ext>
              </a:extLst>
            </p:cNvPr>
            <p:cNvSpPr txBox="1"/>
            <p:nvPr/>
          </p:nvSpPr>
          <p:spPr>
            <a:xfrm>
              <a:off x="7515224" y="3668417"/>
              <a:ext cx="623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[2]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55CED72-12C7-3C1A-C418-7A077FAB04D5}"/>
                </a:ext>
              </a:extLst>
            </p:cNvPr>
            <p:cNvSpPr txBox="1"/>
            <p:nvPr/>
          </p:nvSpPr>
          <p:spPr>
            <a:xfrm>
              <a:off x="7528721" y="5026762"/>
              <a:ext cx="623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[3]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43CE532-E1FB-CB67-0F2E-B55725546F91}"/>
                </a:ext>
              </a:extLst>
            </p:cNvPr>
            <p:cNvSpPr/>
            <p:nvPr/>
          </p:nvSpPr>
          <p:spPr>
            <a:xfrm>
              <a:off x="7515224" y="2040677"/>
              <a:ext cx="4314826" cy="1343021"/>
            </a:xfrm>
            <a:prstGeom prst="rect">
              <a:avLst/>
            </a:prstGeom>
            <a:solidFill>
              <a:schemeClr val="accent1">
                <a:alpha val="31433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2BB5123-D17E-F3E4-BCFB-5DEF3E2B3348}"/>
                </a:ext>
              </a:extLst>
            </p:cNvPr>
            <p:cNvSpPr/>
            <p:nvPr/>
          </p:nvSpPr>
          <p:spPr>
            <a:xfrm>
              <a:off x="7524747" y="3381563"/>
              <a:ext cx="4314826" cy="1343021"/>
            </a:xfrm>
            <a:prstGeom prst="rect">
              <a:avLst/>
            </a:prstGeom>
            <a:solidFill>
              <a:schemeClr val="accent2">
                <a:alpha val="31433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022DFBB-1DD3-1ABE-DF54-F3B7696C6E70}"/>
                </a:ext>
              </a:extLst>
            </p:cNvPr>
            <p:cNvSpPr/>
            <p:nvPr/>
          </p:nvSpPr>
          <p:spPr>
            <a:xfrm>
              <a:off x="7524747" y="4737961"/>
              <a:ext cx="4314826" cy="1343021"/>
            </a:xfrm>
            <a:prstGeom prst="rect">
              <a:avLst/>
            </a:prstGeom>
            <a:solidFill>
              <a:srgbClr val="00B050">
                <a:alpha val="31433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C84CC3D-AA03-DE82-E163-2D7D17E81B03}"/>
              </a:ext>
            </a:extLst>
          </p:cNvPr>
          <p:cNvGrpSpPr>
            <a:grpSpLocks noChangeAspect="1"/>
          </p:cNvGrpSpPr>
          <p:nvPr/>
        </p:nvGrpSpPr>
        <p:grpSpPr>
          <a:xfrm>
            <a:off x="3326147" y="4295178"/>
            <a:ext cx="3660715" cy="1136915"/>
            <a:chOff x="2582861" y="3750597"/>
            <a:chExt cx="4324349" cy="1343021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854197FA-2DE8-83AC-5992-FD449F88482C}"/>
                </a:ext>
              </a:extLst>
            </p:cNvPr>
            <p:cNvGrpSpPr/>
            <p:nvPr/>
          </p:nvGrpSpPr>
          <p:grpSpPr>
            <a:xfrm>
              <a:off x="3551235" y="3939266"/>
              <a:ext cx="1905003" cy="1141413"/>
              <a:chOff x="4514851" y="3808412"/>
              <a:chExt cx="1905003" cy="1141413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15CCF1CB-042B-9F8A-B441-4FCD6813F7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14851" y="3808412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28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5E3A69C-5745-6CF1-2CBF-E5D263E103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49852" y="3808412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23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D16A4A30-AEAC-5463-7708-1FEBE65589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84853" y="3808412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13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CB4B413-6EC8-D8B3-9AF0-1ABDC7DAC9DD}"/>
                  </a:ext>
                </a:extLst>
              </p:cNvPr>
              <p:cNvSpPr txBox="1"/>
              <p:nvPr/>
            </p:nvSpPr>
            <p:spPr>
              <a:xfrm>
                <a:off x="4660901" y="4578350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B89B8CF-6E3B-E32D-3DB1-3811CB3B0AC5}"/>
                  </a:ext>
                </a:extLst>
              </p:cNvPr>
              <p:cNvSpPr txBox="1"/>
              <p:nvPr/>
            </p:nvSpPr>
            <p:spPr>
              <a:xfrm>
                <a:off x="5295902" y="4576762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9E8B92F-813B-3474-CD27-C6A27BCFD35F}"/>
                  </a:ext>
                </a:extLst>
              </p:cNvPr>
              <p:cNvSpPr txBox="1"/>
              <p:nvPr/>
            </p:nvSpPr>
            <p:spPr>
              <a:xfrm>
                <a:off x="5930903" y="4576761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4763C81-E7F5-B2B9-21E9-12090990DBEC}"/>
                </a:ext>
              </a:extLst>
            </p:cNvPr>
            <p:cNvSpPr txBox="1"/>
            <p:nvPr/>
          </p:nvSpPr>
          <p:spPr>
            <a:xfrm>
              <a:off x="2582861" y="4037451"/>
              <a:ext cx="623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[2]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C092FBA-5A49-36D2-22C8-647C37253583}"/>
                </a:ext>
              </a:extLst>
            </p:cNvPr>
            <p:cNvSpPr/>
            <p:nvPr/>
          </p:nvSpPr>
          <p:spPr>
            <a:xfrm>
              <a:off x="2592384" y="3750597"/>
              <a:ext cx="4314826" cy="1343021"/>
            </a:xfrm>
            <a:prstGeom prst="rect">
              <a:avLst/>
            </a:prstGeom>
            <a:solidFill>
              <a:schemeClr val="accent2">
                <a:alpha val="31433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73E8A143-EE4C-AF55-CD58-1D49FFAF2850}"/>
              </a:ext>
            </a:extLst>
          </p:cNvPr>
          <p:cNvGrpSpPr>
            <a:grpSpLocks noChangeAspect="1"/>
          </p:cNvGrpSpPr>
          <p:nvPr/>
        </p:nvGrpSpPr>
        <p:grpSpPr>
          <a:xfrm>
            <a:off x="3339583" y="5817344"/>
            <a:ext cx="1612653" cy="966246"/>
            <a:chOff x="4514851" y="3808412"/>
            <a:chExt cx="1905003" cy="1141413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117E2481-7C2C-E4EA-D1F1-F227549801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14851" y="3808412"/>
              <a:ext cx="635001" cy="635001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28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1D9BECE-8036-BB09-6A71-F597BC998C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49852" y="3808412"/>
              <a:ext cx="635001" cy="635001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23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B3EE973-12AE-ACE6-A3A3-B0421B5D91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4853" y="3808412"/>
              <a:ext cx="635001" cy="635001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21A152C4-A8CE-831E-F966-9FB1DF548157}"/>
                </a:ext>
              </a:extLst>
            </p:cNvPr>
            <p:cNvSpPr txBox="1"/>
            <p:nvPr/>
          </p:nvSpPr>
          <p:spPr>
            <a:xfrm>
              <a:off x="4660901" y="4578350"/>
              <a:ext cx="342900" cy="371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33E1F86B-E479-D98E-49AC-62A66754BBF7}"/>
                </a:ext>
              </a:extLst>
            </p:cNvPr>
            <p:cNvSpPr txBox="1"/>
            <p:nvPr/>
          </p:nvSpPr>
          <p:spPr>
            <a:xfrm>
              <a:off x="5295902" y="4576762"/>
              <a:ext cx="342900" cy="371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3299DA96-EE54-CAEF-664B-23DFA0B90736}"/>
                </a:ext>
              </a:extLst>
            </p:cNvPr>
            <p:cNvSpPr txBox="1"/>
            <p:nvPr/>
          </p:nvSpPr>
          <p:spPr>
            <a:xfrm>
              <a:off x="5930903" y="4576761"/>
              <a:ext cx="342900" cy="371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224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DE6BA-9E55-BFBE-F57B-6BA059D7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– </a:t>
            </a:r>
            <a:r>
              <a:rPr lang="en-US" dirty="0" err="1"/>
              <a:t>data.frame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9784C-C3D7-D44E-4617-D71B0680E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476" y="1457406"/>
            <a:ext cx="4933950" cy="4667249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It is a special case of a list where: 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all elements are atomic vectors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all elements are of the same length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Constructor: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Subsetting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 ], [[ ]], $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ED60FF6-0772-4491-CF89-82D2B04DDEDB}"/>
              </a:ext>
            </a:extLst>
          </p:cNvPr>
          <p:cNvGrpSpPr>
            <a:grpSpLocks noChangeAspect="1"/>
          </p:cNvGrpSpPr>
          <p:nvPr/>
        </p:nvGrpSpPr>
        <p:grpSpPr>
          <a:xfrm>
            <a:off x="7113319" y="1273211"/>
            <a:ext cx="4240479" cy="3138500"/>
            <a:chOff x="5330817" y="1273211"/>
            <a:chExt cx="6022983" cy="445778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02DD679-72C1-B5AC-3105-DE37D684E7AF}"/>
                </a:ext>
              </a:extLst>
            </p:cNvPr>
            <p:cNvSpPr/>
            <p:nvPr/>
          </p:nvSpPr>
          <p:spPr>
            <a:xfrm>
              <a:off x="7029452" y="1690688"/>
              <a:ext cx="4314825" cy="399414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F51C614-5C1F-F360-5990-75A646F93918}"/>
                </a:ext>
              </a:extLst>
            </p:cNvPr>
            <p:cNvSpPr/>
            <p:nvPr/>
          </p:nvSpPr>
          <p:spPr>
            <a:xfrm>
              <a:off x="7029451" y="1690688"/>
              <a:ext cx="4314826" cy="1343021"/>
            </a:xfrm>
            <a:prstGeom prst="rect">
              <a:avLst/>
            </a:prstGeom>
            <a:solidFill>
              <a:schemeClr val="accent1">
                <a:alpha val="31433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ED95C5A-B0DE-E88E-88FD-CA1D39AEB268}"/>
                </a:ext>
              </a:extLst>
            </p:cNvPr>
            <p:cNvSpPr/>
            <p:nvPr/>
          </p:nvSpPr>
          <p:spPr>
            <a:xfrm>
              <a:off x="7038974" y="3031574"/>
              <a:ext cx="4314826" cy="1343021"/>
            </a:xfrm>
            <a:prstGeom prst="rect">
              <a:avLst/>
            </a:prstGeom>
            <a:solidFill>
              <a:schemeClr val="accent2">
                <a:alpha val="31433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5A46E17-FCF2-A791-4683-FCAADE5FE132}"/>
                </a:ext>
              </a:extLst>
            </p:cNvPr>
            <p:cNvSpPr/>
            <p:nvPr/>
          </p:nvSpPr>
          <p:spPr>
            <a:xfrm>
              <a:off x="7038974" y="4387972"/>
              <a:ext cx="4314826" cy="1343021"/>
            </a:xfrm>
            <a:prstGeom prst="rect">
              <a:avLst/>
            </a:prstGeom>
            <a:solidFill>
              <a:srgbClr val="00B050">
                <a:alpha val="31433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C20CC88-0631-5C94-377B-FA19A977B2F3}"/>
                </a:ext>
              </a:extLst>
            </p:cNvPr>
            <p:cNvGrpSpPr/>
            <p:nvPr/>
          </p:nvGrpSpPr>
          <p:grpSpPr>
            <a:xfrm>
              <a:off x="7997825" y="1893886"/>
              <a:ext cx="2540004" cy="1141413"/>
              <a:chOff x="4514851" y="3808412"/>
              <a:chExt cx="2540004" cy="1141413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8EF085A-86CF-3546-9C2E-F483CC05215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14851" y="3808412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01BC49D-2B37-DE26-7F37-5CE46A6C42C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49852" y="3808412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916D217-79E9-BC4D-EF8E-794D497F12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84853" y="3808412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21D67CF-07D4-CB52-DB7F-2B116E40AA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19854" y="3808412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z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94BFFF5-8839-C81C-7307-3DD255E4D351}"/>
                  </a:ext>
                </a:extLst>
              </p:cNvPr>
              <p:cNvSpPr txBox="1"/>
              <p:nvPr/>
            </p:nvSpPr>
            <p:spPr>
              <a:xfrm>
                <a:off x="4660901" y="4578350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857A978-C478-E80D-4A93-801C291B00BA}"/>
                  </a:ext>
                </a:extLst>
              </p:cNvPr>
              <p:cNvSpPr txBox="1"/>
              <p:nvPr/>
            </p:nvSpPr>
            <p:spPr>
              <a:xfrm>
                <a:off x="5295902" y="4576762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C2099AE-1F0E-8268-F082-BC969AFC25AF}"/>
                  </a:ext>
                </a:extLst>
              </p:cNvPr>
              <p:cNvSpPr txBox="1"/>
              <p:nvPr/>
            </p:nvSpPr>
            <p:spPr>
              <a:xfrm>
                <a:off x="5930903" y="4576761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C14DFB3-8980-5414-57CE-D4C05D840AE3}"/>
                  </a:ext>
                </a:extLst>
              </p:cNvPr>
              <p:cNvSpPr txBox="1"/>
              <p:nvPr/>
            </p:nvSpPr>
            <p:spPr>
              <a:xfrm>
                <a:off x="6565904" y="4576760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9EC5ADD-59E3-37B7-E2AF-FB73FE0DCB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7825" y="3220243"/>
              <a:ext cx="635001" cy="635001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28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93C9E67-91D8-DAFE-7C15-804D20F865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32826" y="3220243"/>
              <a:ext cx="635001" cy="635001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23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0530665-6F97-6143-39B0-BC7752E79F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67827" y="3220243"/>
              <a:ext cx="635001" cy="635001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E22DDAE-4C42-F123-57AA-E54EA0B40870}"/>
                </a:ext>
              </a:extLst>
            </p:cNvPr>
            <p:cNvSpPr txBox="1"/>
            <p:nvPr/>
          </p:nvSpPr>
          <p:spPr>
            <a:xfrm>
              <a:off x="8143875" y="3990181"/>
              <a:ext cx="342900" cy="371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606ECB6-4413-8D3F-3151-B69F765FF884}"/>
                </a:ext>
              </a:extLst>
            </p:cNvPr>
            <p:cNvSpPr txBox="1"/>
            <p:nvPr/>
          </p:nvSpPr>
          <p:spPr>
            <a:xfrm>
              <a:off x="8778876" y="3988593"/>
              <a:ext cx="342900" cy="371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7575689-AF27-E2AA-9560-11273E66BE55}"/>
                </a:ext>
              </a:extLst>
            </p:cNvPr>
            <p:cNvSpPr txBox="1"/>
            <p:nvPr/>
          </p:nvSpPr>
          <p:spPr>
            <a:xfrm>
              <a:off x="9413877" y="3988592"/>
              <a:ext cx="342900" cy="371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5DECB7A-F93E-AFA0-94C5-2B8500210BCA}"/>
                </a:ext>
              </a:extLst>
            </p:cNvPr>
            <p:cNvGrpSpPr/>
            <p:nvPr/>
          </p:nvGrpSpPr>
          <p:grpSpPr>
            <a:xfrm>
              <a:off x="7996237" y="4545010"/>
              <a:ext cx="2540004" cy="1141413"/>
              <a:chOff x="4824410" y="5668960"/>
              <a:chExt cx="2540004" cy="1141413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757B3B-1921-C3C1-A4D3-37201F81A9D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24410" y="5668960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F16A898-4DC9-6E10-63E5-9916E98188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59411" y="5668960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D7B21E5-B8EF-F8BA-23C6-F7D340E4369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94412" y="5668960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383212B-B4B8-87C5-D3D3-6230FB4DD6A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29413" y="5668960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457BAC4-517B-A45B-B8BF-61BD5676849D}"/>
                  </a:ext>
                </a:extLst>
              </p:cNvPr>
              <p:cNvSpPr txBox="1"/>
              <p:nvPr/>
            </p:nvSpPr>
            <p:spPr>
              <a:xfrm>
                <a:off x="4970460" y="6438898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2F17243-9FD6-DC75-C51F-D4A6A835A3C9}"/>
                  </a:ext>
                </a:extLst>
              </p:cNvPr>
              <p:cNvSpPr txBox="1"/>
              <p:nvPr/>
            </p:nvSpPr>
            <p:spPr>
              <a:xfrm>
                <a:off x="5605461" y="6437310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4D80C8D-ADD0-F354-6D08-946E02D2F026}"/>
                  </a:ext>
                </a:extLst>
              </p:cNvPr>
              <p:cNvSpPr txBox="1"/>
              <p:nvPr/>
            </p:nvSpPr>
            <p:spPr>
              <a:xfrm>
                <a:off x="6240462" y="6437309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1896675-B6B4-B072-6C8A-CA7B88B448B2}"/>
                  </a:ext>
                </a:extLst>
              </p:cNvPr>
              <p:cNvSpPr txBox="1"/>
              <p:nvPr/>
            </p:nvSpPr>
            <p:spPr>
              <a:xfrm>
                <a:off x="6875463" y="6437308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662629-3109-3079-5AE5-D8300F84FF96}"/>
                </a:ext>
              </a:extLst>
            </p:cNvPr>
            <p:cNvSpPr txBox="1"/>
            <p:nvPr/>
          </p:nvSpPr>
          <p:spPr>
            <a:xfrm>
              <a:off x="7029452" y="2026720"/>
              <a:ext cx="623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[1]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765017B-DC65-F305-EF3D-6B4539583C44}"/>
                </a:ext>
              </a:extLst>
            </p:cNvPr>
            <p:cNvSpPr txBox="1"/>
            <p:nvPr/>
          </p:nvSpPr>
          <p:spPr>
            <a:xfrm>
              <a:off x="7029451" y="3318428"/>
              <a:ext cx="623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[2]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854F50B-3685-1932-C4A4-C65D4CBCF728}"/>
                </a:ext>
              </a:extLst>
            </p:cNvPr>
            <p:cNvSpPr txBox="1"/>
            <p:nvPr/>
          </p:nvSpPr>
          <p:spPr>
            <a:xfrm>
              <a:off x="7042948" y="4676773"/>
              <a:ext cx="623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[3]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B107313-9B2D-4ABE-C1B6-CFC4892F36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02343" y="3219449"/>
              <a:ext cx="635001" cy="635001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7502DB2-7DA9-114F-9EC4-C3DD00AADE0F}"/>
                </a:ext>
              </a:extLst>
            </p:cNvPr>
            <p:cNvSpPr txBox="1"/>
            <p:nvPr/>
          </p:nvSpPr>
          <p:spPr>
            <a:xfrm>
              <a:off x="10055227" y="3987797"/>
              <a:ext cx="342900" cy="371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7E863EE-AEC6-3347-E50F-74B13D51153C}"/>
                </a:ext>
              </a:extLst>
            </p:cNvPr>
            <p:cNvSpPr txBox="1"/>
            <p:nvPr/>
          </p:nvSpPr>
          <p:spPr>
            <a:xfrm>
              <a:off x="5330817" y="1690689"/>
              <a:ext cx="1534679" cy="524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Columns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A6A4B78-1CBC-6D4B-0502-90EA85751EB5}"/>
                </a:ext>
              </a:extLst>
            </p:cNvPr>
            <p:cNvSpPr txBox="1"/>
            <p:nvPr/>
          </p:nvSpPr>
          <p:spPr>
            <a:xfrm>
              <a:off x="6827004" y="1273211"/>
              <a:ext cx="1214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Rows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E9B135D9-EF60-657D-1971-6CE34A1802E3}"/>
                </a:ext>
              </a:extLst>
            </p:cNvPr>
            <p:cNvCxnSpPr>
              <a:stCxn id="42" idx="3"/>
            </p:cNvCxnSpPr>
            <p:nvPr/>
          </p:nvCxnSpPr>
          <p:spPr>
            <a:xfrm>
              <a:off x="8041207" y="1457877"/>
              <a:ext cx="15425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73EB6B3-7051-8CB7-982F-5BCC49F73F48}"/>
                </a:ext>
              </a:extLst>
            </p:cNvPr>
            <p:cNvCxnSpPr>
              <a:cxnSpLocks/>
              <a:stCxn id="41" idx="2"/>
            </p:cNvCxnSpPr>
            <p:nvPr/>
          </p:nvCxnSpPr>
          <p:spPr>
            <a:xfrm>
              <a:off x="6098156" y="2215271"/>
              <a:ext cx="4193" cy="11031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B7EF46B-ED2D-613F-3047-A098B196A664}"/>
              </a:ext>
            </a:extLst>
          </p:cNvPr>
          <p:cNvGrpSpPr/>
          <p:nvPr/>
        </p:nvGrpSpPr>
        <p:grpSpPr>
          <a:xfrm>
            <a:off x="4547602" y="3466157"/>
            <a:ext cx="3343239" cy="3169344"/>
            <a:chOff x="1104770" y="3549372"/>
            <a:chExt cx="3343239" cy="3169344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2C51CD2-D8AF-5D25-6374-00FCCF4EFA1C}"/>
                </a:ext>
              </a:extLst>
            </p:cNvPr>
            <p:cNvSpPr txBox="1"/>
            <p:nvPr/>
          </p:nvSpPr>
          <p:spPr>
            <a:xfrm>
              <a:off x="1104770" y="3829137"/>
              <a:ext cx="1214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Rows</a:t>
              </a:r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E3F86D3F-BE06-48FA-2CCF-436D57F56918}"/>
                </a:ext>
              </a:extLst>
            </p:cNvPr>
            <p:cNvGrpSpPr/>
            <p:nvPr/>
          </p:nvGrpSpPr>
          <p:grpSpPr>
            <a:xfrm>
              <a:off x="1735500" y="3549372"/>
              <a:ext cx="2712509" cy="3169344"/>
              <a:chOff x="1735500" y="3549372"/>
              <a:chExt cx="2712509" cy="3169344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0EA76FB-FC8F-AC37-AD0B-DFCA276860B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0229" y="4182276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CFF4E5D6-B598-050A-29DD-940ECA6721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0229" y="4815180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BA71D8D2-8B5C-5F93-BFDE-F6D5CD6F582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0229" y="5448084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8BD65779-EAEA-2B74-C9E6-B3B5F7B381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0229" y="6080988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z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98A6FEC-3C33-1565-D42D-B0EA528CFD6A}"/>
                  </a:ext>
                </a:extLst>
              </p:cNvPr>
              <p:cNvSpPr txBox="1"/>
              <p:nvPr/>
            </p:nvSpPr>
            <p:spPr>
              <a:xfrm>
                <a:off x="1953693" y="4327128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C002ADC-4447-E811-00C8-90DBE33512C3}"/>
                  </a:ext>
                </a:extLst>
              </p:cNvPr>
              <p:cNvSpPr txBox="1"/>
              <p:nvPr/>
            </p:nvSpPr>
            <p:spPr>
              <a:xfrm>
                <a:off x="1953693" y="4943200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16140D2-41BC-B38E-A716-D90D475448B5}"/>
                  </a:ext>
                </a:extLst>
              </p:cNvPr>
              <p:cNvSpPr txBox="1"/>
              <p:nvPr/>
            </p:nvSpPr>
            <p:spPr>
              <a:xfrm>
                <a:off x="1953693" y="5559272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24ECA78-9EDE-85F1-D313-F751622BF05B}"/>
                  </a:ext>
                </a:extLst>
              </p:cNvPr>
              <p:cNvSpPr txBox="1"/>
              <p:nvPr/>
            </p:nvSpPr>
            <p:spPr>
              <a:xfrm>
                <a:off x="1953693" y="6175345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FF02F21-BD9D-B046-9680-AE318D343F0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66104" y="4185003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28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E6066E42-057A-8D35-6DDD-CF0AFDBCA4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66104" y="4817907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23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D6DFE6D7-4D4F-6140-9299-56007262DE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66104" y="5450811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13</a:t>
                </a: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D12C06EA-C264-CD12-8F90-C0253FBA678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66104" y="6083715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6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CBF353A7-983A-2DC6-3465-52B36057C8C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3008" y="4182276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3B62EF7C-60E6-0484-5A80-22515297AB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3008" y="4815180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E0C104A4-DAE5-1B2F-9677-D8F6C2B417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3008" y="5448084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7424EDB2-610D-B0A3-8D91-818806A638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3008" y="6080988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C1FD9B8-0ABC-EDBB-DB6D-B91FE01A5C9C}"/>
                  </a:ext>
                </a:extLst>
              </p:cNvPr>
              <p:cNvSpPr txBox="1"/>
              <p:nvPr/>
            </p:nvSpPr>
            <p:spPr>
              <a:xfrm>
                <a:off x="2531345" y="3780817"/>
                <a:ext cx="6238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[1]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D761114-B403-F8A4-3E16-A3580B4CBA10}"/>
                  </a:ext>
                </a:extLst>
              </p:cNvPr>
              <p:cNvSpPr txBox="1"/>
              <p:nvPr/>
            </p:nvSpPr>
            <p:spPr>
              <a:xfrm>
                <a:off x="3164752" y="3778991"/>
                <a:ext cx="6238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[2]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D410E5A-958A-E647-DAEA-EAF051ADE5A0}"/>
                  </a:ext>
                </a:extLst>
              </p:cNvPr>
              <p:cNvSpPr txBox="1"/>
              <p:nvPr/>
            </p:nvSpPr>
            <p:spPr>
              <a:xfrm>
                <a:off x="3798159" y="3778991"/>
                <a:ext cx="6238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[3]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1B773D6-68A7-34CB-DB47-46C8CD2697DC}"/>
                  </a:ext>
                </a:extLst>
              </p:cNvPr>
              <p:cNvSpPr txBox="1"/>
              <p:nvPr/>
            </p:nvSpPr>
            <p:spPr>
              <a:xfrm>
                <a:off x="2216439" y="3549372"/>
                <a:ext cx="12142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Columns</a:t>
                </a:r>
              </a:p>
            </p:txBody>
          </p: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306BE7A7-4F0E-5F80-B80F-5BED528221CD}"/>
                  </a:ext>
                </a:extLst>
              </p:cNvPr>
              <p:cNvCxnSpPr/>
              <p:nvPr/>
            </p:nvCxnSpPr>
            <p:spPr>
              <a:xfrm flipH="1">
                <a:off x="1735500" y="4225401"/>
                <a:ext cx="1" cy="12584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D150BD49-21FA-E59D-A2C0-A25EF1A202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8835" y="3739394"/>
                <a:ext cx="79167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2A14B696-2C27-340A-BFFE-1C2EE8877B95}"/>
              </a:ext>
            </a:extLst>
          </p:cNvPr>
          <p:cNvCxnSpPr>
            <a:stCxn id="14" idx="2"/>
          </p:cNvCxnSpPr>
          <p:nvPr/>
        </p:nvCxnSpPr>
        <p:spPr>
          <a:xfrm rot="5400000">
            <a:off x="8533006" y="3988997"/>
            <a:ext cx="879153" cy="172458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35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DE6BA-9E55-BFBE-F57B-6BA059D7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–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9784C-C3D7-D44E-4617-D71B0680E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22364" cy="4351338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 atomic vector with 2 dimensions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Can be thought of as a special case of the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data.frame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where: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All elements of all columns are of the same type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(Not entirely accurate, but easier to remember it like this!)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Constructor: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matrix()</a:t>
            </a:r>
          </a:p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Subsetting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 ]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C7233E5-4E75-8ED2-67EE-192879B576E2}"/>
              </a:ext>
            </a:extLst>
          </p:cNvPr>
          <p:cNvGrpSpPr/>
          <p:nvPr/>
        </p:nvGrpSpPr>
        <p:grpSpPr>
          <a:xfrm>
            <a:off x="7269290" y="1690688"/>
            <a:ext cx="3324686" cy="3169344"/>
            <a:chOff x="7269290" y="1690688"/>
            <a:chExt cx="3324686" cy="31693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3137EF8-D7A9-A081-15E4-82AAE6501E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6196" y="2323592"/>
              <a:ext cx="635001" cy="6350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7ED1ECF-7F08-BAAC-3F43-1D2C8C1D32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6196" y="2956496"/>
              <a:ext cx="635001" cy="6350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9611F34-85EB-A63A-87F1-7267E392DE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6196" y="3589400"/>
              <a:ext cx="635001" cy="6350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C188666-FE5C-4192-D216-6F03DCA8E0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6196" y="4222304"/>
              <a:ext cx="635001" cy="6350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04277A6-ECD2-A6E6-7208-9667A387403A}"/>
                </a:ext>
              </a:extLst>
            </p:cNvPr>
            <p:cNvSpPr txBox="1"/>
            <p:nvPr/>
          </p:nvSpPr>
          <p:spPr>
            <a:xfrm>
              <a:off x="8099660" y="2468444"/>
              <a:ext cx="342900" cy="371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2173880-048A-498E-8C51-9D4F98363DFF}"/>
                </a:ext>
              </a:extLst>
            </p:cNvPr>
            <p:cNvSpPr txBox="1"/>
            <p:nvPr/>
          </p:nvSpPr>
          <p:spPr>
            <a:xfrm>
              <a:off x="8099660" y="3084516"/>
              <a:ext cx="342900" cy="371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73E02C6-3BE8-DA65-0E5B-80073A08B37F}"/>
                </a:ext>
              </a:extLst>
            </p:cNvPr>
            <p:cNvSpPr txBox="1"/>
            <p:nvPr/>
          </p:nvSpPr>
          <p:spPr>
            <a:xfrm>
              <a:off x="8099660" y="3700588"/>
              <a:ext cx="342900" cy="371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4A16775-89D3-BA13-7367-0592F825987D}"/>
                </a:ext>
              </a:extLst>
            </p:cNvPr>
            <p:cNvSpPr txBox="1"/>
            <p:nvPr/>
          </p:nvSpPr>
          <p:spPr>
            <a:xfrm>
              <a:off x="8099660" y="4316661"/>
              <a:ext cx="342900" cy="371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3E033E3-E234-3DD1-5518-9A33FDEFAA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12071" y="2326319"/>
              <a:ext cx="635001" cy="6350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28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E2C141C-7403-1927-8C01-5301FB03FF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12071" y="2959223"/>
              <a:ext cx="635001" cy="6350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23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F3F88BE-050B-148F-476F-1241AC81E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12071" y="3592127"/>
              <a:ext cx="635001" cy="6350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5B209B3-C984-31BE-6074-3E9CA7DB69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12071" y="4225031"/>
              <a:ext cx="635001" cy="6350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FD8ACF4-13BE-427F-75FB-FA113737AA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58975" y="2323592"/>
              <a:ext cx="635001" cy="6350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22528EB-30F5-31C3-F16F-A78EADADED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58975" y="2956496"/>
              <a:ext cx="635001" cy="6350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5045E87-76B6-583C-0742-8ED416592C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58975" y="3589400"/>
              <a:ext cx="635001" cy="6350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2784E18-D5E4-22F5-7C13-93BE564504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58975" y="4222304"/>
              <a:ext cx="635001" cy="6350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9678D5D-AF03-24FB-43D8-1B8F717259D1}"/>
                </a:ext>
              </a:extLst>
            </p:cNvPr>
            <p:cNvSpPr txBox="1"/>
            <p:nvPr/>
          </p:nvSpPr>
          <p:spPr>
            <a:xfrm>
              <a:off x="8677312" y="1922133"/>
              <a:ext cx="623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[1]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95B2F36-438B-F73C-A6BB-35EF4FF614E7}"/>
                </a:ext>
              </a:extLst>
            </p:cNvPr>
            <p:cNvSpPr txBox="1"/>
            <p:nvPr/>
          </p:nvSpPr>
          <p:spPr>
            <a:xfrm>
              <a:off x="9310719" y="1920307"/>
              <a:ext cx="623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[2]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EC4A224-9B2D-BBD2-A704-31A5B6DBEAEA}"/>
                </a:ext>
              </a:extLst>
            </p:cNvPr>
            <p:cNvSpPr txBox="1"/>
            <p:nvPr/>
          </p:nvSpPr>
          <p:spPr>
            <a:xfrm>
              <a:off x="9944126" y="1920307"/>
              <a:ext cx="623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[3]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2FBEB98-4B91-F41B-1BC2-A0F2C8F2F3F4}"/>
                </a:ext>
              </a:extLst>
            </p:cNvPr>
            <p:cNvSpPr txBox="1"/>
            <p:nvPr/>
          </p:nvSpPr>
          <p:spPr>
            <a:xfrm>
              <a:off x="8362406" y="1690688"/>
              <a:ext cx="1214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Columns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6A00FA9-1AAD-E62D-5093-46DA6140F23A}"/>
                </a:ext>
              </a:extLst>
            </p:cNvPr>
            <p:cNvCxnSpPr/>
            <p:nvPr/>
          </p:nvCxnSpPr>
          <p:spPr>
            <a:xfrm flipH="1">
              <a:off x="7881467" y="2366717"/>
              <a:ext cx="1" cy="12584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6A236D6-ED45-6C47-9393-1EC8FB323BAB}"/>
                </a:ext>
              </a:extLst>
            </p:cNvPr>
            <p:cNvCxnSpPr>
              <a:cxnSpLocks/>
            </p:cNvCxnSpPr>
            <p:nvPr/>
          </p:nvCxnSpPr>
          <p:spPr>
            <a:xfrm>
              <a:off x="9484802" y="1880710"/>
              <a:ext cx="7916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BC66508-DE44-0B16-B9C8-F27BE3E9076B}"/>
                </a:ext>
              </a:extLst>
            </p:cNvPr>
            <p:cNvSpPr txBox="1"/>
            <p:nvPr/>
          </p:nvSpPr>
          <p:spPr>
            <a:xfrm>
              <a:off x="7269290" y="1894900"/>
              <a:ext cx="1214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Rows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92091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DE6BA-9E55-BFBE-F57B-6BA059D7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9784C-C3D7-D44E-4617-D71B0680E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246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10AAF-B085-9423-01E2-05E994D15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session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C1589-DA74-D8C0-B3C9-D0CC71978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R?</a:t>
            </a:r>
          </a:p>
          <a:p>
            <a:r>
              <a:rPr lang="en-US" dirty="0"/>
              <a:t>Intro to R and </a:t>
            </a:r>
            <a:r>
              <a:rPr lang="en-US" dirty="0" err="1"/>
              <a:t>Rstudio</a:t>
            </a:r>
            <a:endParaRPr lang="en-US" dirty="0"/>
          </a:p>
          <a:p>
            <a:r>
              <a:rPr lang="en-US" dirty="0"/>
              <a:t>First steps in R</a:t>
            </a:r>
          </a:p>
          <a:p>
            <a:r>
              <a:rPr lang="en-US" dirty="0"/>
              <a:t>How to get help</a:t>
            </a:r>
          </a:p>
          <a:p>
            <a:r>
              <a:rPr lang="en-US" dirty="0"/>
              <a:t>Reading data from a file</a:t>
            </a:r>
          </a:p>
          <a:p>
            <a:r>
              <a:rPr lang="en-US" dirty="0"/>
              <a:t>Tabular data in R</a:t>
            </a:r>
          </a:p>
          <a:p>
            <a:r>
              <a:rPr lang="en-US" dirty="0" err="1"/>
              <a:t>Subsetting</a:t>
            </a:r>
            <a:r>
              <a:rPr lang="en-US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1785112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700F8-9EFD-7866-5FCE-FFEF8D783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233B6-C5B7-4DF4-D99E-7C1B37579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Char char="•"/>
            </a:pPr>
            <a:r>
              <a:rPr lang="en-GB" dirty="0"/>
              <a:t>A </a:t>
            </a:r>
            <a:r>
              <a:rPr lang="en-GB" i="1" dirty="0"/>
              <a:t>statistical </a:t>
            </a:r>
            <a:r>
              <a:rPr lang="en-GB" dirty="0"/>
              <a:t>programming language</a:t>
            </a:r>
          </a:p>
          <a:p>
            <a:pPr marL="800100" lvl="1">
              <a:buChar char="•"/>
            </a:pPr>
            <a:r>
              <a:rPr lang="en-GB" sz="2800" dirty="0"/>
              <a:t>All operations are reproducible (compared to Excel)</a:t>
            </a:r>
          </a:p>
          <a:p>
            <a:pPr marL="800100" lvl="1">
              <a:buChar char="•"/>
            </a:pPr>
            <a:r>
              <a:rPr lang="en-GB" sz="2800" dirty="0"/>
              <a:t>Can be used for non-statistical programming too</a:t>
            </a:r>
          </a:p>
          <a:p>
            <a:pPr marL="800100" lvl="1">
              <a:buChar char="•"/>
            </a:pPr>
            <a:r>
              <a:rPr lang="en-GB" sz="2800" dirty="0"/>
              <a:t>Great for specific domains due to code repositories (CRAN, Bioconductor)</a:t>
            </a:r>
          </a:p>
          <a:p>
            <a:pPr marL="800100" lvl="1">
              <a:buChar char="•"/>
            </a:pPr>
            <a:r>
              <a:rPr lang="en-GB" sz="2800" dirty="0"/>
              <a:t>Great for </a:t>
            </a:r>
            <a:r>
              <a:rPr lang="en-GB" sz="2800" dirty="0">
                <a:hlinkClick r:id="rId2"/>
              </a:rPr>
              <a:t>visualisation</a:t>
            </a:r>
          </a:p>
          <a:p>
            <a:pPr marL="800100" lvl="1">
              <a:buChar char="•"/>
            </a:pPr>
            <a:r>
              <a:rPr lang="en-GB" sz="2800" dirty="0"/>
              <a:t>Versions and packaging are highly streamlined</a:t>
            </a:r>
          </a:p>
          <a:p>
            <a:pPr marL="457200" indent="-457200">
              <a:buChar char="•"/>
            </a:pPr>
            <a:r>
              <a:rPr lang="en-GB" dirty="0"/>
              <a:t>When to use other languages (e.g. Python)?</a:t>
            </a:r>
          </a:p>
          <a:p>
            <a:pPr marL="800100" lvl="1">
              <a:buChar char="•"/>
            </a:pPr>
            <a:r>
              <a:rPr lang="en-GB" sz="2800" dirty="0"/>
              <a:t>When speed and memory usage are considerations (but we are talking </a:t>
            </a:r>
            <a:r>
              <a:rPr lang="en-GB" sz="2800" i="1" dirty="0"/>
              <a:t>millions</a:t>
            </a:r>
            <a:r>
              <a:rPr lang="en-GB" sz="2800" dirty="0"/>
              <a:t> of data points!)</a:t>
            </a:r>
          </a:p>
          <a:p>
            <a:pPr marL="800100" lvl="1">
              <a:buChar char="•"/>
            </a:pPr>
            <a:r>
              <a:rPr lang="en-GB" sz="2800" dirty="0"/>
              <a:t>Image/video analysis</a:t>
            </a:r>
          </a:p>
        </p:txBody>
      </p:sp>
    </p:spTree>
    <p:extLst>
      <p:ext uri="{BB962C8B-B14F-4D97-AF65-F5344CB8AC3E}">
        <p14:creationId xmlns:p14="http://schemas.microsoft.com/office/powerpoint/2010/main" val="692475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B77C7-E0A1-1848-32F1-227CCC266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AD90F-C073-7195-85D1-F354CCEE9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R</a:t>
            </a:r>
            <a:r>
              <a:rPr lang="en-US" dirty="0"/>
              <a:t> is the language – can be run at the console (no frills)</a:t>
            </a:r>
          </a:p>
          <a:p>
            <a:r>
              <a:rPr lang="en-US" b="1" dirty="0" err="1"/>
              <a:t>Rstudio</a:t>
            </a:r>
            <a:r>
              <a:rPr lang="en-US" dirty="0"/>
              <a:t> is an </a:t>
            </a:r>
            <a:r>
              <a:rPr lang="en-GB" dirty="0"/>
              <a:t>Integrated Development Environment (IDE) </a:t>
            </a:r>
            <a:r>
              <a:rPr lang="en-US" dirty="0"/>
              <a:t>(a fancy user interface with a lot of convenience features)</a:t>
            </a:r>
            <a:r>
              <a:rPr lang="en-GB" dirty="0"/>
              <a:t> for R</a:t>
            </a:r>
          </a:p>
          <a:p>
            <a:pPr marL="800100" lvl="1">
              <a:buChar char="•"/>
            </a:pPr>
            <a:r>
              <a:rPr lang="en-GB" sz="2800" dirty="0"/>
              <a:t>Not necessary, but makes coding much easier!</a:t>
            </a:r>
          </a:p>
          <a:p>
            <a:pPr marL="800100" lvl="1">
              <a:buChar char="•"/>
            </a:pPr>
            <a:r>
              <a:rPr lang="en-GB" sz="2800" dirty="0"/>
              <a:t>Tools to visualise data, R objects, help files, etc.</a:t>
            </a:r>
          </a:p>
          <a:p>
            <a:pPr marL="800100" lvl="1">
              <a:buChar char="•"/>
            </a:pPr>
            <a:r>
              <a:rPr lang="en-GB" sz="2800" dirty="0"/>
              <a:t>Helps organise R files into "Projects"</a:t>
            </a:r>
          </a:p>
          <a:p>
            <a:pPr marL="800100" lvl="1">
              <a:buChar char="•"/>
            </a:pPr>
            <a:r>
              <a:rPr lang="en-GB" sz="2800" dirty="0"/>
              <a:t>Additional tools for reporting (R Markdown), building websites, integration with git (version control)</a:t>
            </a:r>
          </a:p>
          <a:p>
            <a:pPr marL="800100" lvl="1">
              <a:buChar char="•"/>
            </a:pPr>
            <a:r>
              <a:rPr lang="en-GB" sz="2800" dirty="0"/>
              <a:t>RStudio Cloud: An online version of RStudio, for teaching, collaborative projects -&gt; we will use this today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341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B77C7-E0A1-1848-32F1-227CCC266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AD90F-C073-7195-85D1-F354CCEE9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 is the language – can be run at the console (no frills) or in an Integrated Development Environment (IDE) (a fancy user interface with a lot of convenience features)</a:t>
            </a:r>
          </a:p>
          <a:p>
            <a:r>
              <a:rPr lang="en-US" dirty="0" err="1"/>
              <a:t>Rstudio</a:t>
            </a:r>
            <a:r>
              <a:rPr lang="en-US" dirty="0"/>
              <a:t> is an IDE</a:t>
            </a:r>
          </a:p>
          <a:p>
            <a:r>
              <a:rPr lang="en-US" dirty="0"/>
              <a:t>Printing text and numbers</a:t>
            </a:r>
          </a:p>
          <a:p>
            <a:r>
              <a:rPr lang="en-US" dirty="0"/>
              <a:t>A fancy calculator</a:t>
            </a:r>
          </a:p>
          <a:p>
            <a:r>
              <a:rPr lang="en-US" dirty="0"/>
              <a:t>Add comments in code to explain what you are doing</a:t>
            </a:r>
          </a:p>
          <a:p>
            <a:r>
              <a:rPr lang="en-US" dirty="0"/>
              <a:t>What is a function?</a:t>
            </a:r>
          </a:p>
          <a:p>
            <a:pPr lvl="1"/>
            <a:r>
              <a:rPr lang="en-US" dirty="0"/>
              <a:t>Imagine it as a tool that can help you perform an action </a:t>
            </a:r>
          </a:p>
          <a:p>
            <a:pPr lvl="1"/>
            <a:r>
              <a:rPr lang="en-US" dirty="0"/>
              <a:t>it (may) take an input within the parentheses and give an output</a:t>
            </a:r>
          </a:p>
          <a:p>
            <a:pPr lvl="1"/>
            <a:r>
              <a:rPr lang="en-US" dirty="0"/>
              <a:t>Typically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(argument1, argument2,…)</a:t>
            </a:r>
          </a:p>
          <a:p>
            <a:pPr lvl="1"/>
            <a:r>
              <a:rPr lang="en-US" i="1" dirty="0"/>
              <a:t>Everything</a:t>
            </a:r>
            <a:r>
              <a:rPr lang="en-US" dirty="0"/>
              <a:t> in R is a function (even if doesn’t look like it)</a:t>
            </a:r>
            <a:endParaRPr lang="en-US" i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689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20C2B-4D98-79B3-9FAB-5EF29B8CF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ED62E-881E-7265-D41B-1E9695A6C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help() </a:t>
            </a:r>
            <a:r>
              <a:rPr lang="en-US" dirty="0"/>
              <a:t>function</a:t>
            </a:r>
          </a:p>
          <a:p>
            <a:r>
              <a:rPr lang="en-US" dirty="0"/>
              <a:t>You can also use </a:t>
            </a:r>
            <a:r>
              <a:rPr lang="en-US" b="1" i="1" dirty="0"/>
              <a:t>?</a:t>
            </a:r>
          </a:p>
          <a:p>
            <a:r>
              <a:rPr lang="en-US" dirty="0"/>
              <a:t>Use the search box in help tab in RStudio</a:t>
            </a:r>
          </a:p>
          <a:p>
            <a:r>
              <a:rPr lang="en-US" dirty="0"/>
              <a:t>General concepts</a:t>
            </a:r>
          </a:p>
          <a:p>
            <a:pPr lvl="1"/>
            <a:r>
              <a:rPr lang="en-US" dirty="0"/>
              <a:t>Books such as R for Data Science (Roger Peng), book by Hadley Wickham</a:t>
            </a:r>
          </a:p>
          <a:p>
            <a:pPr lvl="1"/>
            <a:r>
              <a:rPr lang="en-US" dirty="0"/>
              <a:t>Websites such as </a:t>
            </a:r>
            <a:r>
              <a:rPr lang="en-US" dirty="0" err="1"/>
              <a:t>tidyverse.org</a:t>
            </a:r>
            <a:endParaRPr lang="en-US" dirty="0"/>
          </a:p>
          <a:p>
            <a:r>
              <a:rPr lang="en-US" dirty="0"/>
              <a:t>Specific tasks</a:t>
            </a:r>
          </a:p>
          <a:p>
            <a:pPr lvl="1"/>
            <a:r>
              <a:rPr lang="en-US" dirty="0" err="1"/>
              <a:t>StackOverflow</a:t>
            </a:r>
            <a:r>
              <a:rPr lang="en-US" dirty="0"/>
              <a:t> (ranked questions and answers)</a:t>
            </a:r>
          </a:p>
          <a:p>
            <a:pPr lvl="1"/>
            <a:r>
              <a:rPr lang="en-US" dirty="0" err="1"/>
              <a:t>Cheatsheets</a:t>
            </a:r>
            <a:endParaRPr lang="en-US" dirty="0"/>
          </a:p>
        </p:txBody>
      </p:sp>
      <p:pic>
        <p:nvPicPr>
          <p:cNvPr id="5" name="Graphic 4" descr="Help with solid fill">
            <a:extLst>
              <a:ext uri="{FF2B5EF4-FFF2-40B4-BE49-F238E27FC236}">
                <a16:creationId xmlns:a16="http://schemas.microsoft.com/office/drawing/2014/main" id="{45630A1F-4D94-E8A3-5258-455E577F7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95712" y="5707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97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20C2B-4D98-79B3-9FAB-5EF29B8CF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 and warnings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ED62E-881E-7265-D41B-1E9695A6C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Error</a:t>
            </a:r>
          </a:p>
          <a:p>
            <a:pPr lvl="1"/>
            <a:r>
              <a:rPr lang="en-US" dirty="0"/>
              <a:t>R stops execution</a:t>
            </a:r>
          </a:p>
          <a:p>
            <a:pPr lvl="1"/>
            <a:r>
              <a:rPr lang="en-US" dirty="0"/>
              <a:t>The error message gives you a clue as to what went wrong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traceback()</a:t>
            </a:r>
            <a:r>
              <a:rPr lang="en-US" b="1" i="1" dirty="0"/>
              <a:t> </a:t>
            </a:r>
            <a:r>
              <a:rPr lang="en-US" dirty="0"/>
              <a:t>helps you figure out where it went wrong</a:t>
            </a:r>
            <a:endParaRPr lang="en-US" b="1" i="1" dirty="0"/>
          </a:p>
          <a:p>
            <a:r>
              <a:rPr lang="en-US" dirty="0"/>
              <a:t>Warning</a:t>
            </a:r>
          </a:p>
          <a:p>
            <a:pPr lvl="1"/>
            <a:r>
              <a:rPr lang="en-US" dirty="0"/>
              <a:t>R continues execution of the rest of the code</a:t>
            </a:r>
          </a:p>
          <a:p>
            <a:pPr lvl="1"/>
            <a:r>
              <a:rPr lang="en-US" dirty="0"/>
              <a:t>Still important to pay attention to warnings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warnings() </a:t>
            </a:r>
            <a:r>
              <a:rPr lang="en-US" dirty="0"/>
              <a:t>lists the most recent warnings</a:t>
            </a:r>
          </a:p>
          <a:p>
            <a:pPr lvl="1"/>
            <a:endParaRPr lang="en-US" dirty="0"/>
          </a:p>
          <a:p>
            <a:r>
              <a:rPr lang="en-US" dirty="0"/>
              <a:t>Copy-paste error or warning messages into Google search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930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B77C7-E0A1-1848-32F1-227CCC266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AD90F-C073-7195-85D1-F354CCEE9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Variables are containers in which data can be placed</a:t>
            </a:r>
          </a:p>
          <a:p>
            <a:r>
              <a:rPr lang="en-US" dirty="0"/>
              <a:t>Variable naming follows certain rules</a:t>
            </a:r>
          </a:p>
          <a:p>
            <a:pPr lvl="1"/>
            <a:r>
              <a:rPr lang="en-US" dirty="0"/>
              <a:t>Case sensitive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mydata</a:t>
            </a:r>
            <a:r>
              <a:rPr lang="en-US" dirty="0"/>
              <a:t> is different 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myData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Can contain letters, numbers, _ (underscore), . (period)</a:t>
            </a:r>
          </a:p>
          <a:p>
            <a:pPr lvl="1"/>
            <a:r>
              <a:rPr lang="en-US" dirty="0"/>
              <a:t>Must not start with a number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Graphic 4" descr="Packing Box Open outline">
            <a:extLst>
              <a:ext uri="{FF2B5EF4-FFF2-40B4-BE49-F238E27FC236}">
                <a16:creationId xmlns:a16="http://schemas.microsoft.com/office/drawing/2014/main" id="{2E71126B-BE5C-D451-B8F1-30DD02FF3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39025" y="4592643"/>
            <a:ext cx="2047875" cy="20478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E38C2A-325C-437F-6A7C-6B8324FF7D76}"/>
              </a:ext>
            </a:extLst>
          </p:cNvPr>
          <p:cNvSpPr txBox="1"/>
          <p:nvPr/>
        </p:nvSpPr>
        <p:spPr>
          <a:xfrm>
            <a:off x="2207418" y="5245104"/>
            <a:ext cx="1114425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</p:txBody>
      </p:sp>
      <p:pic>
        <p:nvPicPr>
          <p:cNvPr id="8" name="Graphic 7" descr="Table with solid fill">
            <a:extLst>
              <a:ext uri="{FF2B5EF4-FFF2-40B4-BE49-F238E27FC236}">
                <a16:creationId xmlns:a16="http://schemas.microsoft.com/office/drawing/2014/main" id="{BB9253A9-03B3-FC6D-D6F1-F10DD14A95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1843" y="4714086"/>
            <a:ext cx="1519238" cy="15192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95ACFF-01F5-06DE-BE79-9C4B0ED80D00}"/>
              </a:ext>
            </a:extLst>
          </p:cNvPr>
          <p:cNvSpPr txBox="1"/>
          <p:nvPr/>
        </p:nvSpPr>
        <p:spPr>
          <a:xfrm>
            <a:off x="9322593" y="5293414"/>
            <a:ext cx="1795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Variable</a:t>
            </a:r>
          </a:p>
          <a:p>
            <a:pPr algn="ctr"/>
            <a:r>
              <a:rPr lang="en-US" dirty="0"/>
              <a:t>(an </a:t>
            </a:r>
            <a:r>
              <a:rPr lang="en-US" b="1" dirty="0"/>
              <a:t>object</a:t>
            </a:r>
            <a:r>
              <a:rPr lang="en-US" dirty="0"/>
              <a:t> in R)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6DC38A4A-7D62-6773-C0FB-B7AA7676346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211491" y="2662643"/>
            <a:ext cx="121443" cy="4381501"/>
          </a:xfrm>
          <a:prstGeom prst="curvedConnector3">
            <a:avLst>
              <a:gd name="adj1" fmla="val 61764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854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1447</TotalTime>
  <Words>1632</Words>
  <Application>Microsoft Macintosh PowerPoint</Application>
  <PresentationFormat>Widescreen</PresentationFormat>
  <Paragraphs>363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Office Theme</vt:lpstr>
      <vt:lpstr>UNIQ+ R COURSE</vt:lpstr>
      <vt:lpstr>Housekeeping</vt:lpstr>
      <vt:lpstr>Outline session 1</vt:lpstr>
      <vt:lpstr>Why R?</vt:lpstr>
      <vt:lpstr>RStudio</vt:lpstr>
      <vt:lpstr>Getting started</vt:lpstr>
      <vt:lpstr>Getting help</vt:lpstr>
      <vt:lpstr>Errors and warnings</vt:lpstr>
      <vt:lpstr>Variables</vt:lpstr>
      <vt:lpstr>Reading data</vt:lpstr>
      <vt:lpstr>Tabular data in R</vt:lpstr>
      <vt:lpstr>Subsetting</vt:lpstr>
      <vt:lpstr>Overview of the dataset</vt:lpstr>
      <vt:lpstr>Types of data</vt:lpstr>
      <vt:lpstr>Comparing values</vt:lpstr>
      <vt:lpstr>Boolean values</vt:lpstr>
      <vt:lpstr>Filtering</vt:lpstr>
      <vt:lpstr>Boolean values</vt:lpstr>
      <vt:lpstr>Installing packages</vt:lpstr>
      <vt:lpstr>Tidyverse</vt:lpstr>
      <vt:lpstr>Dplyr</vt:lpstr>
      <vt:lpstr>Tidyverse – the ‘pipe’</vt:lpstr>
      <vt:lpstr>Data structures</vt:lpstr>
      <vt:lpstr>Data structures – atomic vector</vt:lpstr>
      <vt:lpstr>Data structures – list</vt:lpstr>
      <vt:lpstr>Data structures – data.frame</vt:lpstr>
      <vt:lpstr>Data structures – matrix</vt:lpstr>
      <vt:lpstr>Research question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 Rao</dc:creator>
  <cp:lastModifiedBy>Srinivasa Rao</cp:lastModifiedBy>
  <cp:revision>1</cp:revision>
  <dcterms:created xsi:type="dcterms:W3CDTF">2023-06-29T08:30:24Z</dcterms:created>
  <dcterms:modified xsi:type="dcterms:W3CDTF">2023-07-06T08:21:54Z</dcterms:modified>
</cp:coreProperties>
</file>