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0" r:id="rId3"/>
    <p:sldId id="290" r:id="rId4"/>
    <p:sldId id="286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8D880-8B32-DD41-95FF-2D994EE126A1}" v="22" dt="2023-07-07T05:15:4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UNIQ+ 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 dirty="0"/>
              <a:t>Friday 7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963158" y="6440641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39513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data.frames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319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Joining two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based on one or more columns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merge()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C2BE1-6C09-9758-8CBD-1D660B5F3547}"/>
              </a:ext>
            </a:extLst>
          </p:cNvPr>
          <p:cNvGrpSpPr/>
          <p:nvPr/>
        </p:nvGrpSpPr>
        <p:grpSpPr>
          <a:xfrm>
            <a:off x="0" y="2684508"/>
            <a:ext cx="3632180" cy="3169344"/>
            <a:chOff x="1104770" y="3549372"/>
            <a:chExt cx="3632180" cy="31693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D83E3-043E-DC76-5994-F8BBDB070BD4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EB625-AD54-8121-2AD8-7C8C21A5F54A}"/>
                </a:ext>
              </a:extLst>
            </p:cNvPr>
            <p:cNvGrpSpPr/>
            <p:nvPr/>
          </p:nvGrpSpPr>
          <p:grpSpPr>
            <a:xfrm>
              <a:off x="1735500" y="3549372"/>
              <a:ext cx="3001450" cy="3169344"/>
              <a:chOff x="1735500" y="3549372"/>
              <a:chExt cx="3001450" cy="31693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5A8A0A-341E-A233-F952-07D7A1980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DD47126-6468-DA72-3F2F-7CC6ACEF8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4B5D80-2319-84C2-0FBC-58D6CF4020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CC8869-0E84-8028-A928-D4828CEDA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5852BA-5F52-109C-3DEF-5CDDF5B28E17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81848-C5CF-8B63-1E19-9ECAF417EBE1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713ACF-E105-1503-A44F-9A95E846C3F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5F8210-EF3F-406B-A2A2-8EFCA8C01D78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B7EF97-4FBF-DC3C-543F-324AD7AF2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1B551A-7119-377D-C404-052EE7DDD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3B8B78-BACD-6563-19F0-6EE7485B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510716-172C-CF0F-EF20-5BD508043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9E5A2D-F33A-FC57-51B6-B31945DE5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FD167B-08E8-F3B5-6A8F-0AA0F6E12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42ADF8-855A-0A5B-6ADC-718D2AFFD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4608223-CFAE-5AFC-C0D7-5810526DD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DA8C7-37C2-98FE-E4EF-051EA2601889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AC9D71-ABBF-B47D-51EA-03ECAF514D03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age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6AE22A-1BD7-AEAE-60B2-A3379281EBAD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938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pet_ins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09A2B6-E341-E9A8-A6C4-89B41F138B0B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4597F3E-E2A4-FAAE-5ADC-EEBA454A3564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5AB848-0F50-6BB4-5210-25602266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64A036-7141-98C2-3C05-3C4855906245}"/>
              </a:ext>
            </a:extLst>
          </p:cNvPr>
          <p:cNvGrpSpPr/>
          <p:nvPr/>
        </p:nvGrpSpPr>
        <p:grpSpPr>
          <a:xfrm>
            <a:off x="8425472" y="2718651"/>
            <a:ext cx="3025738" cy="3169344"/>
            <a:chOff x="1104770" y="3549372"/>
            <a:chExt cx="3025738" cy="31693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455743-C1AB-20CE-1552-E0CA8A9D4E96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70ADE9-0240-6D74-2F5B-2F5065121523}"/>
                </a:ext>
              </a:extLst>
            </p:cNvPr>
            <p:cNvGrpSpPr/>
            <p:nvPr/>
          </p:nvGrpSpPr>
          <p:grpSpPr>
            <a:xfrm>
              <a:off x="1735500" y="3549372"/>
              <a:ext cx="2395008" cy="3169344"/>
              <a:chOff x="1735500" y="3549372"/>
              <a:chExt cx="2395008" cy="31693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7BC4F7-169F-58AD-F717-9764E3A4A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AE1CF9-19F1-889E-41CF-B96857C1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52E9ED-8E55-6B74-AEAD-76153EACB0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94D82CC-806E-2607-405A-8A3ECC759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89A1E5-6BF2-316B-5FEB-3CACF8F8B566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D20380-7191-1B97-CB4C-1FA2D9E026BD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0E4A88-3290-2282-7BC3-86A69D19AA46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D7097-585D-DAC4-88BA-957F0BAE2A05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0BEFF2F-D637-E04A-B8E3-263C7F3694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dog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7C666EC-BF82-C3B5-602B-D5393C158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hamster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A0EDCEA-E048-F67D-A02D-F36BADED93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791672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AE81A0-EC7F-3A66-2EEC-C9DDDB57B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D1A8C8-42CF-A0EE-9E8E-4D598392CBA8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81A71E3-0ED0-7157-F5D6-494FDBFAD15F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CA4381-0969-1877-8AD2-17325EC11A37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5B68FC3-7F06-3B9C-35C8-D83CE14171D4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40DAA54-B1DC-16FB-9BFB-E53953B14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5E854A1-A571-53C6-3FEE-774E512CBB71}"/>
              </a:ext>
            </a:extLst>
          </p:cNvPr>
          <p:cNvSpPr>
            <a:spLocks noChangeAspect="1"/>
          </p:cNvSpPr>
          <p:nvPr/>
        </p:nvSpPr>
        <p:spPr>
          <a:xfrm>
            <a:off x="4511371" y="3108772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E87DB2-36F4-5A8E-0536-51A8328E908E}"/>
              </a:ext>
            </a:extLst>
          </p:cNvPr>
          <p:cNvSpPr>
            <a:spLocks noChangeAspect="1"/>
          </p:cNvSpPr>
          <p:nvPr/>
        </p:nvSpPr>
        <p:spPr>
          <a:xfrm>
            <a:off x="5157246" y="3111499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32F196-519E-F016-55B0-7B1DEDD58F09}"/>
              </a:ext>
            </a:extLst>
          </p:cNvPr>
          <p:cNvSpPr>
            <a:spLocks noChangeAspect="1"/>
          </p:cNvSpPr>
          <p:nvPr/>
        </p:nvSpPr>
        <p:spPr>
          <a:xfrm>
            <a:off x="5804150" y="3108772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FC2414-8E5D-B477-D682-D76BEA4123DE}"/>
              </a:ext>
            </a:extLst>
          </p:cNvPr>
          <p:cNvSpPr>
            <a:spLocks noChangeAspect="1"/>
          </p:cNvSpPr>
          <p:nvPr/>
        </p:nvSpPr>
        <p:spPr>
          <a:xfrm>
            <a:off x="4508028" y="3959910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28B9A1-CF81-C8A2-0547-5D2BC16BB489}"/>
              </a:ext>
            </a:extLst>
          </p:cNvPr>
          <p:cNvSpPr>
            <a:spLocks noChangeAspect="1"/>
          </p:cNvSpPr>
          <p:nvPr/>
        </p:nvSpPr>
        <p:spPr>
          <a:xfrm>
            <a:off x="5153903" y="3962637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FC1ED3-C393-A71E-6DBB-388C2B1F860F}"/>
              </a:ext>
            </a:extLst>
          </p:cNvPr>
          <p:cNvSpPr>
            <a:spLocks noChangeAspect="1"/>
          </p:cNvSpPr>
          <p:nvPr/>
        </p:nvSpPr>
        <p:spPr>
          <a:xfrm>
            <a:off x="5800807" y="3959910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88F5E7-6737-58A9-F2DA-9CC6873B16EF}"/>
              </a:ext>
            </a:extLst>
          </p:cNvPr>
          <p:cNvSpPr>
            <a:spLocks noChangeAspect="1"/>
          </p:cNvSpPr>
          <p:nvPr/>
        </p:nvSpPr>
        <p:spPr>
          <a:xfrm>
            <a:off x="4507992" y="4811919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537CB0-31BA-F463-7193-131CA38C4BEB}"/>
              </a:ext>
            </a:extLst>
          </p:cNvPr>
          <p:cNvSpPr>
            <a:spLocks noChangeAspect="1"/>
          </p:cNvSpPr>
          <p:nvPr/>
        </p:nvSpPr>
        <p:spPr>
          <a:xfrm>
            <a:off x="5153867" y="4814646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D76D63-2C4A-7A2B-F24B-CE48054D120B}"/>
              </a:ext>
            </a:extLst>
          </p:cNvPr>
          <p:cNvSpPr>
            <a:spLocks noChangeAspect="1"/>
          </p:cNvSpPr>
          <p:nvPr/>
        </p:nvSpPr>
        <p:spPr>
          <a:xfrm>
            <a:off x="5800771" y="4811919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76CDA8-3AC3-7E69-6FBB-58247646664C}"/>
              </a:ext>
            </a:extLst>
          </p:cNvPr>
          <p:cNvSpPr>
            <a:spLocks noChangeAspect="1"/>
          </p:cNvSpPr>
          <p:nvPr/>
        </p:nvSpPr>
        <p:spPr>
          <a:xfrm>
            <a:off x="4507992" y="5663057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80CCEB-F25A-1207-745D-4D316BCBB492}"/>
              </a:ext>
            </a:extLst>
          </p:cNvPr>
          <p:cNvSpPr>
            <a:spLocks noChangeAspect="1"/>
          </p:cNvSpPr>
          <p:nvPr/>
        </p:nvSpPr>
        <p:spPr>
          <a:xfrm>
            <a:off x="5153867" y="5665784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B9F866-A28C-DCE2-DD5D-20476639DF0F}"/>
              </a:ext>
            </a:extLst>
          </p:cNvPr>
          <p:cNvSpPr>
            <a:spLocks noChangeAspect="1"/>
          </p:cNvSpPr>
          <p:nvPr/>
        </p:nvSpPr>
        <p:spPr>
          <a:xfrm>
            <a:off x="5800771" y="5663057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B317B3-C794-987B-FC4A-E0804E1FEAB4}"/>
              </a:ext>
            </a:extLst>
          </p:cNvPr>
          <p:cNvSpPr>
            <a:spLocks noChangeAspect="1"/>
          </p:cNvSpPr>
          <p:nvPr/>
        </p:nvSpPr>
        <p:spPr>
          <a:xfrm>
            <a:off x="7187130" y="3957183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D679F1-75CE-88E8-8902-FA494B07CFE0}"/>
              </a:ext>
            </a:extLst>
          </p:cNvPr>
          <p:cNvSpPr>
            <a:spLocks noChangeAspect="1"/>
          </p:cNvSpPr>
          <p:nvPr/>
        </p:nvSpPr>
        <p:spPr>
          <a:xfrm>
            <a:off x="7833005" y="3959910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hamster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7B5E24-9F4C-1962-C74F-99EC893E4971}"/>
              </a:ext>
            </a:extLst>
          </p:cNvPr>
          <p:cNvSpPr>
            <a:spLocks noChangeAspect="1"/>
          </p:cNvSpPr>
          <p:nvPr/>
        </p:nvSpPr>
        <p:spPr>
          <a:xfrm>
            <a:off x="7189944" y="4805594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A23963-9597-B9B4-14D0-7AC61695D51A}"/>
              </a:ext>
            </a:extLst>
          </p:cNvPr>
          <p:cNvSpPr>
            <a:spLocks noChangeAspect="1"/>
          </p:cNvSpPr>
          <p:nvPr/>
        </p:nvSpPr>
        <p:spPr>
          <a:xfrm>
            <a:off x="7835819" y="4808321"/>
            <a:ext cx="791672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6E649B-A8ED-02CD-0AE7-255A7F433969}"/>
              </a:ext>
            </a:extLst>
          </p:cNvPr>
          <p:cNvSpPr>
            <a:spLocks noChangeAspect="1"/>
          </p:cNvSpPr>
          <p:nvPr/>
        </p:nvSpPr>
        <p:spPr>
          <a:xfrm>
            <a:off x="7187130" y="5651278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3C80B9-BE94-85E0-7B9B-245992099EE4}"/>
              </a:ext>
            </a:extLst>
          </p:cNvPr>
          <p:cNvSpPr>
            <a:spLocks noChangeAspect="1"/>
          </p:cNvSpPr>
          <p:nvPr/>
        </p:nvSpPr>
        <p:spPr>
          <a:xfrm>
            <a:off x="7833005" y="5654005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8A371-BF43-B25B-AEA5-BA654CDACE6D}"/>
              </a:ext>
            </a:extLst>
          </p:cNvPr>
          <p:cNvSpPr>
            <a:spLocks noChangeAspect="1"/>
          </p:cNvSpPr>
          <p:nvPr/>
        </p:nvSpPr>
        <p:spPr>
          <a:xfrm>
            <a:off x="7187130" y="3109662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5F578B-B9C6-C312-45E3-258CF568704F}"/>
              </a:ext>
            </a:extLst>
          </p:cNvPr>
          <p:cNvSpPr>
            <a:spLocks noChangeAspect="1"/>
          </p:cNvSpPr>
          <p:nvPr/>
        </p:nvSpPr>
        <p:spPr>
          <a:xfrm>
            <a:off x="7833005" y="3112389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E1F66E-7651-0478-5BEF-216D0D946278}"/>
              </a:ext>
            </a:extLst>
          </p:cNvPr>
          <p:cNvCxnSpPr/>
          <p:nvPr/>
        </p:nvCxnSpPr>
        <p:spPr>
          <a:xfrm flipV="1">
            <a:off x="6540495" y="3508207"/>
            <a:ext cx="528638" cy="25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48372E-05EF-1F1E-B776-DE4EC0B4BC3F}"/>
              </a:ext>
            </a:extLst>
          </p:cNvPr>
          <p:cNvCxnSpPr>
            <a:cxnSpLocks/>
          </p:cNvCxnSpPr>
          <p:nvPr/>
        </p:nvCxnSpPr>
        <p:spPr>
          <a:xfrm>
            <a:off x="6543605" y="3441372"/>
            <a:ext cx="448868" cy="1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09115A-35B6-7683-0D61-3BA9EBC94B9A}"/>
              </a:ext>
            </a:extLst>
          </p:cNvPr>
          <p:cNvCxnSpPr>
            <a:cxnSpLocks/>
          </p:cNvCxnSpPr>
          <p:nvPr/>
        </p:nvCxnSpPr>
        <p:spPr>
          <a:xfrm>
            <a:off x="6573596" y="5138081"/>
            <a:ext cx="519954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F3786E-A3AA-DC71-8B3A-1A78A590C43A}"/>
              </a:ext>
            </a:extLst>
          </p:cNvPr>
          <p:cNvCxnSpPr>
            <a:cxnSpLocks/>
          </p:cNvCxnSpPr>
          <p:nvPr/>
        </p:nvCxnSpPr>
        <p:spPr>
          <a:xfrm>
            <a:off x="6580356" y="4323144"/>
            <a:ext cx="49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0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Wide to long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to wide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pivot_wider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pivot">
            <a:extLst>
              <a:ext uri="{FF2B5EF4-FFF2-40B4-BE49-F238E27FC236}">
                <a16:creationId xmlns:a16="http://schemas.microsoft.com/office/drawing/2014/main" id="{C213E4E7-BCAC-9B24-E1D2-B3F5B60B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62" y="2914650"/>
            <a:ext cx="7029076" cy="38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6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– relationship between two continuous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 of means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number generation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3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used instead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loop – effectively the same result, but syntactically easier sometimes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4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164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UNIQ+ R COURSE</vt:lpstr>
      <vt:lpstr>Merging data.frames</vt:lpstr>
      <vt:lpstr>Reshaping</vt:lpstr>
      <vt:lpstr>Basic statistics</vt:lpstr>
      <vt:lpstr>Loop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2</cp:revision>
  <dcterms:created xsi:type="dcterms:W3CDTF">2023-06-29T08:30:24Z</dcterms:created>
  <dcterms:modified xsi:type="dcterms:W3CDTF">2023-07-07T05:16:35Z</dcterms:modified>
</cp:coreProperties>
</file>