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doi.org/10.1038/s41591-020-01194-5" TargetMode="External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hyperlink" Target="https://r4ds.had.co.nz/transform.html" TargetMode="External"/><Relationship Id="rId4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cran.r-project.org/web/packages/data.table/vignettes/datatable-intro.html" TargetMode="External"/><Relationship Id="rId6" Type="http://schemas.openxmlformats.org/officeDocument/2006/relationships/hyperlink" Target="https://cran.r-project.org/web/packages/data.table/vignettes/datatable-intro.html" TargetMode="External"/><Relationship Id="rId7" Type="http://schemas.openxmlformats.org/officeDocument/2006/relationships/hyperlink" Target="https://atrebas.github.io/post/2019-03-03-datatable-dplyr/" TargetMode="External"/><Relationship Id="rId8" Type="http://schemas.openxmlformats.org/officeDocument/2006/relationships/hyperlink" Target="https://atrebas.github.io/post/2019-03-03-datatable-dplyr/" TargetMode="External"/><Relationship Id="rId9" Type="http://schemas.openxmlformats.org/officeDocument/2006/relationships/hyperlink" Target="https://atrebas.github.io/post/2019-03-03-datatable-dplyr/" TargetMode="External"/><Relationship Id="rId10" Type="http://schemas.openxmlformats.org/officeDocument/2006/relationships/hyperlink" Target="https://atrebas.github.io/post/2019-03-03-datatable-dplyr/" TargetMode="External"/><Relationship Id="rId11" Type="http://schemas.openxmlformats.org/officeDocument/2006/relationships/hyperlink" Target="https://atrebas.github.io/post/2019-03-03-datatable-dplyr/" TargetMode="External"/><Relationship Id="rId12" Type="http://schemas.openxmlformats.org/officeDocument/2006/relationships/hyperlink" Target="https://rstudio.com/resources/cheatsheets/" TargetMode="External"/><Relationship Id="rId1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filter(col3 &gt; 2.0) -&gt; df1_filtered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filter(col2 &lt; 100 &amp; col3 &gt; 2.0) -&gt; df1_filtered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filter(col2 &lt; 100 | col3 &gt; 2.0) -&gt; df1_filtered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2.0) -&gt; df1_mutated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2.0)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mutate(col4 = new_col/col3) -&gt; df1_mutated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2.0, col4 = new_col/col3) -&gt; df1_mutated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816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93920" indent="-3423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816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93920" indent="-3423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b="0" i="1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81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493920" indent="-3423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b="0" lang="en-GB" sz="1800" spc="-1" strike="noStrike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b="0" lang="en-GB" sz="1800" spc="-1" strike="noStrike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6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504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40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df1 %&gt;% 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4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804960" y="1154160"/>
            <a:ext cx="7071840" cy="479916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10.1038/s41591-020-01194-5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180440" y="1298880"/>
            <a:ext cx="6696000" cy="393840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7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b="0" lang="en-GB" sz="1600" spc="-1" strike="noStrike">
              <a:latin typeface="Arial"/>
            </a:endParaRPr>
          </a:p>
          <a:p>
            <a:pPr lvl="2" marL="9144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b="0" lang="en-GB" sz="1600" spc="-1" strike="noStrike">
              <a:latin typeface="Arial"/>
            </a:endParaRPr>
          </a:p>
          <a:p>
            <a:pPr lvl="2" marL="9144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8160" cy="17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2000" cy="25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57200" y="2002680"/>
            <a:ext cx="8228160" cy="357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R for Data Science (Hadley Wickham)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The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data.table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package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b="0" lang="en-GB" sz="21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A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8"/>
              </a:rPr>
              <a:t>data.table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9"/>
              </a:rPr>
              <a:t> and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0"/>
              </a:rPr>
              <a:t>Dplyr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1"/>
              </a:rPr>
              <a:t> tour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b="0" lang="en-GB" sz="21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2"/>
              </a:rPr>
              <a:t>Cheatsheets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b="0" lang="en-GB" sz="2150" spc="-1" strike="noStrike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b="0" lang="en-GB" sz="4400" spc="-1" strike="noStrike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320"/>
            <a:ext cx="8222760" cy="2922840"/>
            <a:chOff x="462240" y="1714320"/>
            <a:chExt cx="8222760" cy="292284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7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5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60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320"/>
              <a:ext cx="1053000" cy="1714320"/>
              <a:chOff x="4154400" y="1867320"/>
              <a:chExt cx="1053000" cy="171432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320"/>
              <a:ext cx="1387440" cy="1714320"/>
              <a:chOff x="2296800" y="1867320"/>
              <a:chExt cx="1387440" cy="171432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10320" cy="26892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10320" cy="26892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320"/>
              <a:ext cx="1364400" cy="1714320"/>
              <a:chOff x="462240" y="1867320"/>
              <a:chExt cx="1364400" cy="171432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10320" cy="26892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10320" cy="26892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7960"/>
              <a:ext cx="1091160" cy="1453680"/>
              <a:chOff x="5677560" y="2127960"/>
              <a:chExt cx="1091160" cy="145368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6012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b="0" lang="en-GB" sz="1800" spc="-1" strike="noStrike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320"/>
              <a:ext cx="1446120" cy="1867320"/>
              <a:chOff x="7238880" y="1714320"/>
              <a:chExt cx="1446120" cy="186732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040"/>
                <a:ext cx="99576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624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600" cy="1187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1298520" y="1642320"/>
            <a:ext cx="6288840" cy="232812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32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1298520" y="1393920"/>
            <a:ext cx="6288840" cy="23281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600" cy="820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b="0" lang="en-GB" sz="1600" spc="-1" strike="noStrike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col3 &gt; 2.0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0" lang="en-GB" sz="1600" spc="-1" strike="noStrike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, new_col := col3 * 10]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56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680" cy="1461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mutate(new_col = col3 * 10) -&gt; </a:t>
            </a:r>
            <a:r>
              <a:rPr b="0" lang="en-GB" sz="1800" spc="-1" strike="noStrike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1298520" y="1642320"/>
            <a:ext cx="6288840" cy="232812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560" cy="36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8160" cy="43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arrange(col1, col2)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arrange(col1)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select(-col2) -&gt; df1_selected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select(col1, col3) -&gt; df1_selected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LibreOffice/6.4.7.2$Linux_X86_64 LibreOffice_project/40$Build-2</Application>
  <Words>1718</Words>
  <Paragraphs>232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2022-02-23T09:11:49Z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