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</a:t>
            </a:r>
            <a:r>
              <a:rPr b="0" lang="en-GB" sz="1800" spc="-1" strike="noStrike">
                <a:latin typeface="Arial"/>
              </a:rPr>
              <a:t>edit the </a:t>
            </a:r>
            <a:r>
              <a:rPr b="0" lang="en-GB" sz="1800" spc="-1" strike="noStrike">
                <a:latin typeface="Arial"/>
              </a:rPr>
              <a:t>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</a:t>
            </a:r>
            <a:r>
              <a:rPr b="0" lang="en-GB" sz="4400" spc="-1" strike="noStrike">
                <a:latin typeface="Arial"/>
              </a:rPr>
              <a:t>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</a:t>
            </a:r>
            <a:r>
              <a:rPr b="0" lang="en-GB" sz="4400" spc="-1" strike="noStrike">
                <a:latin typeface="Arial"/>
              </a:rPr>
              <a:t>xt </a:t>
            </a:r>
            <a:r>
              <a:rPr b="0" lang="en-GB" sz="4400" spc="-1" strike="noStrike">
                <a:latin typeface="Arial"/>
              </a:rPr>
              <a:t>for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</a:t>
            </a:r>
            <a:r>
              <a:rPr b="0" lang="en-GB" sz="1800" spc="-1" strike="noStrike">
                <a:latin typeface="Arial"/>
              </a:rPr>
              <a:t>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jokergoo/ComplexHeatmap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EmilHvitfeldt/r-color-palettes" TargetMode="External"/><Relationship Id="rId2" Type="http://schemas.openxmlformats.org/officeDocument/2006/relationships/hyperlink" Target="https://colorbrewer2.org/" TargetMode="External"/><Relationship Id="rId3" Type="http://schemas.openxmlformats.org/officeDocument/2006/relationships/hyperlink" Target="https://jokergoo.github.io/ComplexHeatmap-reference/book/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github.com/EmilHvitfeldt/r-color-palettes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https://github.com/jokergoo/ComplexHeatmap</a:t>
            </a: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PCA – how to plot and understand; scree plot?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Shiny packages – PCA explorer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https://github.com/EmilHvitfeldt/r-color-palettes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https://colorbrewer2.org/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https://jokergoo.github.io/ComplexHeatmap-reference/book/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ggpubr)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b="0" lang="en-GB" sz="24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(formula, data, method = "wilcox.test", paired = FALSE, group.by = NULL, ref.group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*method = "t.test", "anova"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hide.ns = FALSE, label = NULL, label.x = NULL, label.y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b="0" lang="en-GB" sz="2150" spc="-1" strike="noStrike">
              <a:latin typeface="Arial"/>
            </a:endParaRPr>
          </a:p>
        </p:txBody>
      </p:sp>
      <p:pic>
        <p:nvPicPr>
          <p:cNvPr id="206" name="Picture 7" descr=""/>
          <p:cNvPicPr/>
          <p:nvPr/>
        </p:nvPicPr>
        <p:blipFill>
          <a:blip r:embed="rId1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b="0" lang="en-GB" sz="215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b="0" lang="en-GB" sz="215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b="0" lang="en-GB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b="0" lang="en-GB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b="0" lang="en-GB" sz="215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b="0" lang="en-GB" sz="17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1700" spc="-1" strike="noStrike">
              <a:latin typeface="Arial"/>
            </a:endParaRPr>
          </a:p>
        </p:txBody>
      </p:sp>
      <p:pic>
        <p:nvPicPr>
          <p:cNvPr id="212" name="Picture 7" descr=""/>
          <p:cNvPicPr/>
          <p:nvPr/>
        </p:nvPicPr>
        <p:blipFill>
          <a:blip r:embed="rId1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  <Words>594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2022-03-03T12:28:59Z</dcterms:modified>
  <cp:revision>116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