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17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002680"/>
            <a:ext cx="8228160" cy="3577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684000"/>
            <a:ext cx="8228160" cy="114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2022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816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816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6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816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3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6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504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4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400" cy="63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6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4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4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840" cy="479916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6000" cy="393840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7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6320" cy="39513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1400175"/>
            <a:ext cx="4614862" cy="34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visualization</a:t>
            </a:r>
            <a:r>
              <a:rPr lang="en-US" sz="4000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</a:t>
            </a:r>
            <a:br>
              <a:rPr lang="en-US" sz="4000" dirty="0"/>
            </a:b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endParaRPr lang="en-GB" sz="39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8320" cy="48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900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880" cy="515412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720" cy="274572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2320" cy="24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8160" cy="17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2000" cy="252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Assignment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457200" y="2002680"/>
            <a:ext cx="8228160" cy="3577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8160" cy="425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data.table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and 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Dplyr</a:t>
            </a: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320"/>
            <a:ext cx="8222760" cy="2922840"/>
            <a:chOff x="462240" y="1714320"/>
            <a:chExt cx="8222760" cy="292284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7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520" cy="638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6012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320"/>
              <a:ext cx="1053000" cy="1714320"/>
              <a:chOff x="4154400" y="1867320"/>
              <a:chExt cx="1053000" cy="171432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320"/>
              <a:ext cx="1387440" cy="1714320"/>
              <a:chOff x="2296800" y="1867320"/>
              <a:chExt cx="1387440" cy="171432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10320" cy="26892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10320" cy="26892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4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320"/>
              <a:ext cx="1364400" cy="1714320"/>
              <a:chOff x="462240" y="1867320"/>
              <a:chExt cx="1364400" cy="171432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10320" cy="26892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10320" cy="26892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496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10320" cy="26892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7960"/>
              <a:ext cx="1091160" cy="1453680"/>
              <a:chOff x="5677560" y="2127960"/>
              <a:chExt cx="1091160" cy="145368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960" cy="18396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60120" cy="912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320"/>
              <a:ext cx="1446120" cy="1867320"/>
              <a:chOff x="7238880" y="1714320"/>
              <a:chExt cx="1446120" cy="186732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301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10320" cy="26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10320" cy="268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600"/>
                <a:ext cx="57960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10320" cy="26892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040"/>
                <a:ext cx="99576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440" cy="36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62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600" cy="1187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328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600" cy="8200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56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680" cy="14616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840" cy="232812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560" cy="36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8160" cy="43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1718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Irina Chelysheva</cp:lastModifiedBy>
  <cp:revision>21</cp:revision>
  <dcterms:created xsi:type="dcterms:W3CDTF">2021-01-19T14:20:30Z</dcterms:created>
  <dcterms:modified xsi:type="dcterms:W3CDTF">2022-02-23T09:41:45Z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