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47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Data analysis and visualisation in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/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Hilary 2023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Df1[, “col1”] # base 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1716</Words>
  <Application>Microsoft Macintosh PowerPoint</Application>
  <PresentationFormat>On-screen Show (4:3)</PresentationFormat>
  <Paragraphs>232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24</cp:revision>
  <dcterms:created xsi:type="dcterms:W3CDTF">2021-01-19T14:20:30Z</dcterms:created>
  <dcterms:modified xsi:type="dcterms:W3CDTF">2023-02-08T09:13:55Z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