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7"/>
  </p:normalViewPr>
  <p:slideViewPr>
    <p:cSldViewPr snapToGrid="0" snapToObjects="1">
      <p:cViewPr varScale="1">
        <p:scale>
          <a:sx n="100" d="100"/>
          <a:sy n="1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Trinity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47</cp:revision>
  <dcterms:created xsi:type="dcterms:W3CDTF">2021-01-19T14:20:30Z</dcterms:created>
  <dcterms:modified xsi:type="dcterms:W3CDTF">2023-05-02T17:50:13Z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