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8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0D58605D-500A-234E-A902-9EC193FEA9B1}"/>
    <pc:docChg chg="undo custSel modSld">
      <pc:chgData name="Srinivasa Rao" userId="a6b54366-f13d-4292-8bb4-f06c50909b1e" providerId="ADAL" clId="{0D58605D-500A-234E-A902-9EC193FEA9B1}" dt="2023-11-07T08:58:25.666" v="15" actId="1037"/>
      <pc:docMkLst>
        <pc:docMk/>
      </pc:docMkLst>
      <pc:sldChg chg="modSp mod">
        <pc:chgData name="Srinivasa Rao" userId="a6b54366-f13d-4292-8bb4-f06c50909b1e" providerId="ADAL" clId="{0D58605D-500A-234E-A902-9EC193FEA9B1}" dt="2023-10-30T17:18:34.246" v="5"/>
        <pc:sldMkLst>
          <pc:docMk/>
          <pc:sldMk cId="0" sldId="256"/>
        </pc:sldMkLst>
        <pc:spChg chg="mod">
          <ac:chgData name="Srinivasa Rao" userId="a6b54366-f13d-4292-8bb4-f06c50909b1e" providerId="ADAL" clId="{0D58605D-500A-234E-A902-9EC193FEA9B1}" dt="2023-10-30T17:18:34.246" v="5"/>
          <ac:spMkLst>
            <pc:docMk/>
            <pc:sldMk cId="0" sldId="256"/>
            <ac:spMk id="153" creationId="{00000000-0000-0000-0000-000000000000}"/>
          </ac:spMkLst>
        </pc:spChg>
      </pc:sldChg>
      <pc:sldChg chg="modSp mod">
        <pc:chgData name="Srinivasa Rao" userId="a6b54366-f13d-4292-8bb4-f06c50909b1e" providerId="ADAL" clId="{0D58605D-500A-234E-A902-9EC193FEA9B1}" dt="2023-11-07T08:58:25.666" v="15" actId="1037"/>
        <pc:sldMkLst>
          <pc:docMk/>
          <pc:sldMk cId="0" sldId="263"/>
        </pc:sldMkLst>
        <pc:spChg chg="mod">
          <ac:chgData name="Srinivasa Rao" userId="a6b54366-f13d-4292-8bb4-f06c50909b1e" providerId="ADAL" clId="{0D58605D-500A-234E-A902-9EC193FEA9B1}" dt="2023-11-07T08:58:14.378" v="7" actId="14100"/>
          <ac:spMkLst>
            <pc:docMk/>
            <pc:sldMk cId="0" sldId="263"/>
            <ac:spMk id="195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06.315" v="6" actId="1076"/>
          <ac:spMkLst>
            <pc:docMk/>
            <pc:sldMk cId="0" sldId="263"/>
            <ac:spMk id="196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25.666" v="15" actId="1037"/>
          <ac:spMkLst>
            <pc:docMk/>
            <pc:sldMk cId="0" sldId="263"/>
            <ac:spMk id="197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25.666" v="15" actId="1037"/>
          <ac:spMkLst>
            <pc:docMk/>
            <pc:sldMk cId="0" sldId="263"/>
            <ac:spMk id="19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df1$col1 &lt;- as.factor(df1$col1)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507240" y="2241768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6216714" y="6285960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is a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part of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507240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460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1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2075760" y="1956354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2371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lang="en-GB" sz="21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lang="en-GB" sz="17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875680" y="1587600"/>
            <a:ext cx="43009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" name="CustomShape 8"/>
          <p:cNvSpPr/>
          <p:nvPr/>
        </p:nvSpPr>
        <p:spPr>
          <a:xfrm>
            <a:off x="1891080" y="144180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CustomShape 9"/>
          <p:cNvSpPr/>
          <p:nvPr/>
        </p:nvSpPr>
        <p:spPr>
          <a:xfrm flipV="1">
            <a:off x="3154360" y="974160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" name="CustomShape 10"/>
          <p:cNvSpPr/>
          <p:nvPr/>
        </p:nvSpPr>
        <p:spPr>
          <a:xfrm>
            <a:off x="2182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1517</Words>
  <Application>Microsoft Macintosh PowerPoint</Application>
  <PresentationFormat>On-screen Show (4:3)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47</cp:revision>
  <dcterms:created xsi:type="dcterms:W3CDTF">2021-01-19T14:20:30Z</dcterms:created>
  <dcterms:modified xsi:type="dcterms:W3CDTF">2023-11-07T08:58:26Z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