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41D156DD-F322-3541-A394-B14DF1F17532}"/>
    <pc:docChg chg="modSld">
      <pc:chgData name="Srinivasa Rao" userId="a6b54366-f13d-4292-8bb4-f06c50909b1e" providerId="ADAL" clId="{41D156DD-F322-3541-A394-B14DF1F17532}" dt="2023-10-30T17:18:03.722" v="9" actId="20577"/>
      <pc:docMkLst>
        <pc:docMk/>
      </pc:docMkLst>
      <pc:sldChg chg="modSp mod">
        <pc:chgData name="Srinivasa Rao" userId="a6b54366-f13d-4292-8bb4-f06c50909b1e" providerId="ADAL" clId="{41D156DD-F322-3541-A394-B14DF1F17532}" dt="2023-10-30T17:18:03.722" v="9" actId="20577"/>
        <pc:sldMkLst>
          <pc:docMk/>
          <pc:sldMk cId="0" sldId="256"/>
        </pc:sldMkLst>
        <pc:spChg chg="mod">
          <ac:chgData name="Srinivasa Rao" userId="a6b54366-f13d-4292-8bb4-f06c50909b1e" providerId="ADAL" clId="{41D156DD-F322-3541-A394-B14DF1F17532}" dt="2023-10-30T17:18:03.722" v="9" actId="20577"/>
          <ac:spMkLst>
            <pc:docMk/>
            <pc:sldMk cId="0" sldId="256"/>
            <ac:spMk id="19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1716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25</cp:revision>
  <dcterms:created xsi:type="dcterms:W3CDTF">2021-01-19T14:20:30Z</dcterms:created>
  <dcterms:modified xsi:type="dcterms:W3CDTF">2023-10-30T17:18:06Z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