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0-30T17:18:51.916" v="0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2023-10-30T17:18:53Z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