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  <pc:spChg chg="mod">
          <ac:chgData name="Srinivasa Rao" userId="a6b54366-f13d-4292-8bb4-f06c50909b1e" providerId="ADAL" clId="{7220976B-DC47-2B48-967E-178E573C9601}" dt="2023-11-07T11:46:06.229" v="168" actId="20577"/>
          <ac:spMkLst>
            <pc:docMk/>
            <pc:sldMk cId="0" sldId="270"/>
            <ac:spMk id="247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204CC4C-C5B2-DD43-9613-63AE95810220}"/>
    <pc:docChg chg="modSld">
      <pc:chgData name="Srinivasa Rao" userId="a6b54366-f13d-4292-8bb4-f06c50909b1e" providerId="ADAL" clId="{C204CC4C-C5B2-DD43-9613-63AE95810220}" dt="2024-02-20T08:14:14.711" v="0"/>
      <pc:docMkLst>
        <pc:docMk/>
      </pc:docMkLst>
      <pc:sldChg chg="modSp mod">
        <pc:chgData name="Srinivasa Rao" userId="a6b54366-f13d-4292-8bb4-f06c50909b1e" providerId="ADAL" clId="{C204CC4C-C5B2-DD43-9613-63AE95810220}" dt="2024-02-20T08:14:14.711" v="0"/>
        <pc:sldMkLst>
          <pc:docMk/>
          <pc:sldMk cId="0" sldId="256"/>
        </pc:sldMkLst>
        <pc:spChg chg="mod">
          <ac:chgData name="Srinivasa Rao" userId="a6b54366-f13d-4292-8bb4-f06c50909b1e" providerId="ADAL" clId="{C204CC4C-C5B2-DD43-9613-63AE95810220}" dt="2024-02-20T08:14:14.711" v="0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0A5E6F97-4F2E-5B41-91AD-9C21C5C6BEA7}"/>
    <pc:docChg chg="addSld modSld">
      <pc:chgData name="Srinivasa Rao" userId="a6b54366-f13d-4292-8bb4-f06c50909b1e" providerId="ADAL" clId="{0A5E6F97-4F2E-5B41-91AD-9C21C5C6BEA7}" dt="2024-04-22T19:32:13.854" v="7" actId="20577"/>
      <pc:docMkLst>
        <pc:docMk/>
      </pc:docMkLst>
      <pc:sldChg chg="modSp mod">
        <pc:chgData name="Srinivasa Rao" userId="a6b54366-f13d-4292-8bb4-f06c50909b1e" providerId="ADAL" clId="{0A5E6F97-4F2E-5B41-91AD-9C21C5C6BEA7}" dt="2024-04-22T19:32:13.854" v="7" actId="20577"/>
        <pc:sldMkLst>
          <pc:docMk/>
          <pc:sldMk cId="0" sldId="256"/>
        </pc:sldMkLst>
        <pc:spChg chg="mod">
          <ac:chgData name="Srinivasa Rao" userId="a6b54366-f13d-4292-8bb4-f06c50909b1e" providerId="ADAL" clId="{0A5E6F97-4F2E-5B41-91AD-9C21C5C6BEA7}" dt="2024-04-22T19:32:13.854" v="7" actId="20577"/>
          <ac:spMkLst>
            <pc:docMk/>
            <pc:sldMk cId="0" sldId="256"/>
            <ac:spMk id="191" creationId="{00000000-0000-0000-0000-000000000000}"/>
          </ac:spMkLst>
        </pc:spChg>
      </pc:sldChg>
      <pc:sldChg chg="add">
        <pc:chgData name="Srinivasa Rao" userId="a6b54366-f13d-4292-8bb4-f06c50909b1e" providerId="ADAL" clId="{0A5E6F97-4F2E-5B41-91AD-9C21C5C6BEA7}" dt="2024-04-22T19:32:07.270" v="0"/>
        <pc:sldMkLst>
          <pc:docMk/>
          <pc:sldMk cId="0" sldId="279"/>
        </pc:sldMkLst>
      </pc:sldChg>
    </pc:docChg>
  </pc:docChgLst>
  <pc:docChgLst>
    <pc:chgData name="Srinivasa Rao" userId="a6b54366-f13d-4292-8bb4-f06c50909b1e" providerId="ADAL" clId="{D46C1487-A43D-E24F-B40B-575304FC9941}"/>
    <pc:docChg chg="modSld">
      <pc:chgData name="Srinivasa Rao" userId="a6b54366-f13d-4292-8bb4-f06c50909b1e" providerId="ADAL" clId="{D46C1487-A43D-E24F-B40B-575304FC9941}" dt="2024-11-11T09:14:56.808" v="6" actId="20577"/>
      <pc:docMkLst>
        <pc:docMk/>
      </pc:docMkLst>
      <pc:sldChg chg="modSp mod">
        <pc:chgData name="Srinivasa Rao" userId="a6b54366-f13d-4292-8bb4-f06c50909b1e" providerId="ADAL" clId="{D46C1487-A43D-E24F-B40B-575304FC9941}" dt="2024-11-11T09:07:02.173" v="4"/>
        <pc:sldMkLst>
          <pc:docMk/>
          <pc:sldMk cId="0" sldId="256"/>
        </pc:sldMkLst>
        <pc:spChg chg="mod">
          <ac:chgData name="Srinivasa Rao" userId="a6b54366-f13d-4292-8bb4-f06c50909b1e" providerId="ADAL" clId="{D46C1487-A43D-E24F-B40B-575304FC9941}" dt="2024-11-11T09:07:02.173" v="4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D46C1487-A43D-E24F-B40B-575304FC9941}" dt="2024-11-11T09:14:56.808" v="6" actId="20577"/>
        <pc:sldMkLst>
          <pc:docMk/>
          <pc:sldMk cId="0" sldId="279"/>
        </pc:sldMkLst>
        <pc:spChg chg="mod">
          <ac:chgData name="Srinivasa Rao" userId="a6b54366-f13d-4292-8bb4-f06c50909b1e" providerId="ADAL" clId="{D46C1487-A43D-E24F-B40B-575304FC9941}" dt="2024-11-11T09:14:56.808" v="6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D46C1487-A43D-E24F-B40B-575304FC9941}" dt="2024-11-11T09:06:58.297" v="3"/>
          <ac:spMkLst>
            <pc:docMk/>
            <pc:sldMk cId="0" sldId="279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</a:t>
            </a:r>
            <a:r>
              <a:rPr lang="en-GB"/>
              <a:t>at 10:00</a:t>
            </a:r>
            <a:r>
              <a:rPr lang="en-GB" dirty="0"/>
              <a:t>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710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2024-11-11T09:14:58Z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