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3F0C8B9-328C-4A41-B7CC-0ACE32846C89}"/>
    <pc:docChg chg="modSld">
      <pc:chgData name="Srinivasa Rao" userId="a6b54366-f13d-4292-8bb4-f06c50909b1e" providerId="ADAL" clId="{33F0C8B9-328C-4A41-B7CC-0ACE32846C89}" dt="2024-02-20T08:13:37.844" v="7" actId="20577"/>
      <pc:docMkLst>
        <pc:docMk/>
      </pc:docMkLst>
      <pc:sldChg chg="modSp mod">
        <pc:chgData name="Srinivasa Rao" userId="a6b54366-f13d-4292-8bb4-f06c50909b1e" providerId="ADAL" clId="{33F0C8B9-328C-4A41-B7CC-0ACE32846C89}" dt="2024-02-20T08:13:37.844" v="7" actId="20577"/>
        <pc:sldMkLst>
          <pc:docMk/>
          <pc:sldMk cId="0" sldId="256"/>
        </pc:sldMkLst>
        <pc:spChg chg="mod">
          <ac:chgData name="Srinivasa Rao" userId="a6b54366-f13d-4292-8bb4-f06c50909b1e" providerId="ADAL" clId="{33F0C8B9-328C-4A41-B7CC-0ACE32846C89}" dt="2024-02-20T08:13:37.844" v="7" actId="20577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1D156DD-F322-3541-A394-B14DF1F17532}"/>
    <pc:docChg chg="modSld">
      <pc:chgData name="Srinivasa Rao" userId="a6b54366-f13d-4292-8bb4-f06c50909b1e" providerId="ADAL" clId="{41D156DD-F322-3541-A394-B14DF1F17532}" dt="2023-10-31T10:14:58.346" v="38" actId="20577"/>
      <pc:docMkLst>
        <pc:docMk/>
      </pc:docMkLst>
      <pc:sldChg chg="modSp mod">
        <pc:chgData name="Srinivasa Rao" userId="a6b54366-f13d-4292-8bb4-f06c50909b1e" providerId="ADAL" clId="{41D156DD-F322-3541-A394-B14DF1F17532}" dt="2023-10-30T17:18:03.722" v="9" actId="20577"/>
        <pc:sldMkLst>
          <pc:docMk/>
          <pc:sldMk cId="0" sldId="256"/>
        </pc:sldMkLst>
        <pc:spChg chg="mod">
          <ac:chgData name="Srinivasa Rao" userId="a6b54366-f13d-4292-8bb4-f06c50909b1e" providerId="ADAL" clId="{41D156DD-F322-3541-A394-B14DF1F17532}" dt="2023-10-30T17:18:03.722" v="9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1D156DD-F322-3541-A394-B14DF1F17532}" dt="2023-10-31T10:14:58.346" v="38" actId="20577"/>
        <pc:sldMkLst>
          <pc:docMk/>
          <pc:sldMk cId="0" sldId="267"/>
        </pc:sldMkLst>
        <pc:spChg chg="mod">
          <ac:chgData name="Srinivasa Rao" userId="a6b54366-f13d-4292-8bb4-f06c50909b1e" providerId="ADAL" clId="{41D156DD-F322-3541-A394-B14DF1F17532}" dt="2023-10-31T09:21:33.716" v="11" actId="20577"/>
          <ac:spMkLst>
            <pc:docMk/>
            <pc:sldMk cId="0" sldId="267"/>
            <ac:spMk id="340" creationId="{00000000-0000-0000-0000-000000000000}"/>
          </ac:spMkLst>
        </pc:spChg>
        <pc:spChg chg="mod">
          <ac:chgData name="Srinivasa Rao" userId="a6b54366-f13d-4292-8bb4-f06c50909b1e" providerId="ADAL" clId="{41D156DD-F322-3541-A394-B14DF1F17532}" dt="2023-10-31T10:14:58.346" v="38" actId="20577"/>
          <ac:spMkLst>
            <pc:docMk/>
            <pc:sldMk cId="0" sldId="267"/>
            <ac:spMk id="344" creationId="{00000000-0000-0000-0000-000000000000}"/>
          </ac:spMkLst>
        </pc:spChg>
      </pc:sldChg>
    </pc:docChg>
  </pc:docChgLst>
  <pc:docChgLst>
    <pc:chgData name="Srinivasa Rao" userId="a6b54366-f13d-4292-8bb4-f06c50909b1e" providerId="ADAL" clId="{3750ECEE-C199-2742-AE68-B3D711B89FA0}"/>
    <pc:docChg chg="modSld">
      <pc:chgData name="Srinivasa Rao" userId="a6b54366-f13d-4292-8bb4-f06c50909b1e" providerId="ADAL" clId="{3750ECEE-C199-2742-AE68-B3D711B89FA0}" dt="2024-11-11T09:06:40.705" v="15" actId="20577"/>
      <pc:docMkLst>
        <pc:docMk/>
      </pc:docMkLst>
      <pc:sldChg chg="modSp mod">
        <pc:chgData name="Srinivasa Rao" userId="a6b54366-f13d-4292-8bb4-f06c50909b1e" providerId="ADAL" clId="{3750ECEE-C199-2742-AE68-B3D711B89FA0}" dt="2024-11-11T09:05:59.237" v="10"/>
        <pc:sldMkLst>
          <pc:docMk/>
          <pc:sldMk cId="0" sldId="256"/>
        </pc:sldMkLst>
        <pc:spChg chg="mod">
          <ac:chgData name="Srinivasa Rao" userId="a6b54366-f13d-4292-8bb4-f06c50909b1e" providerId="ADAL" clId="{3750ECEE-C199-2742-AE68-B3D711B89FA0}" dt="2024-11-11T09:05:59.237" v="10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3750ECEE-C199-2742-AE68-B3D711B89FA0}" dt="2024-11-11T09:06:40.705" v="15" actId="20577"/>
        <pc:sldMkLst>
          <pc:docMk/>
          <pc:sldMk cId="0" sldId="279"/>
        </pc:sldMkLst>
        <pc:spChg chg="mod">
          <ac:chgData name="Srinivasa Rao" userId="a6b54366-f13d-4292-8bb4-f06c50909b1e" providerId="ADAL" clId="{3750ECEE-C199-2742-AE68-B3D711B89FA0}" dt="2024-11-11T09:06:40.705" v="15" actId="20577"/>
          <ac:spMkLst>
            <pc:docMk/>
            <pc:sldMk cId="0" sldId="279"/>
            <ac:spMk id="228" creationId="{00000000-0000-0000-0000-000000000000}"/>
          </ac:spMkLst>
        </pc:spChg>
        <pc:spChg chg="mod">
          <ac:chgData name="Srinivasa Rao" userId="a6b54366-f13d-4292-8bb4-f06c50909b1e" providerId="ADAL" clId="{3750ECEE-C199-2742-AE68-B3D711B89FA0}" dt="2024-11-11T09:05:49.490" v="9" actId="20577"/>
          <ac:spMkLst>
            <pc:docMk/>
            <pc:sldMk cId="0" sldId="279"/>
            <ac:spMk id="229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1C5C132-3D31-E740-9C99-3AA7446C25AD}"/>
    <pc:docChg chg="custSel addSld modSld sldOrd">
      <pc:chgData name="Srinivasa Rao" userId="a6b54366-f13d-4292-8bb4-f06c50909b1e" providerId="ADAL" clId="{41C5C132-3D31-E740-9C99-3AA7446C25AD}" dt="2024-04-22T19:29:33.365" v="13" actId="20577"/>
      <pc:docMkLst>
        <pc:docMk/>
      </pc:docMkLst>
      <pc:sldChg chg="modSp mod">
        <pc:chgData name="Srinivasa Rao" userId="a6b54366-f13d-4292-8bb4-f06c50909b1e" providerId="ADAL" clId="{41C5C132-3D31-E740-9C99-3AA7446C25AD}" dt="2024-04-22T19:29:33.365" v="13" actId="20577"/>
        <pc:sldMkLst>
          <pc:docMk/>
          <pc:sldMk cId="0" sldId="256"/>
        </pc:sldMkLst>
        <pc:spChg chg="mod">
          <ac:chgData name="Srinivasa Rao" userId="a6b54366-f13d-4292-8bb4-f06c50909b1e" providerId="ADAL" clId="{41C5C132-3D31-E740-9C99-3AA7446C25AD}" dt="2024-04-22T19:29:05.604" v="3" actId="2763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Srinivasa Rao" userId="a6b54366-f13d-4292-8bb4-f06c50909b1e" providerId="ADAL" clId="{41C5C132-3D31-E740-9C99-3AA7446C25AD}" dt="2024-04-22T19:29:33.365" v="13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1C5C132-3D31-E740-9C99-3AA7446C25AD}" dt="2024-04-22T19:29:05.583" v="1" actId="27636"/>
        <pc:sldMkLst>
          <pc:docMk/>
          <pc:sldMk cId="0" sldId="262"/>
        </pc:sldMkLst>
        <pc:spChg chg="mod">
          <ac:chgData name="Srinivasa Rao" userId="a6b54366-f13d-4292-8bb4-f06c50909b1e" providerId="ADAL" clId="{41C5C132-3D31-E740-9C99-3AA7446C25AD}" dt="2024-04-22T19:29:05.583" v="1" actId="27636"/>
          <ac:spMkLst>
            <pc:docMk/>
            <pc:sldMk cId="0" sldId="262"/>
            <ac:spMk id="313" creationId="{00000000-0000-0000-0000-000000000000}"/>
          </ac:spMkLst>
        </pc:spChg>
      </pc:sldChg>
      <pc:sldChg chg="modSp mod">
        <pc:chgData name="Srinivasa Rao" userId="a6b54366-f13d-4292-8bb4-f06c50909b1e" providerId="ADAL" clId="{41C5C132-3D31-E740-9C99-3AA7446C25AD}" dt="2024-04-22T19:29:05.599" v="2" actId="27636"/>
        <pc:sldMkLst>
          <pc:docMk/>
          <pc:sldMk cId="0" sldId="276"/>
        </pc:sldMkLst>
        <pc:spChg chg="mod">
          <ac:chgData name="Srinivasa Rao" userId="a6b54366-f13d-4292-8bb4-f06c50909b1e" providerId="ADAL" clId="{41C5C132-3D31-E740-9C99-3AA7446C25AD}" dt="2024-04-22T19:29:05.599" v="2" actId="27636"/>
          <ac:spMkLst>
            <pc:docMk/>
            <pc:sldMk cId="0" sldId="276"/>
            <ac:spMk id="384" creationId="{00000000-0000-0000-0000-000000000000}"/>
          </ac:spMkLst>
        </pc:spChg>
      </pc:sldChg>
      <pc:sldChg chg="modSp add mod ord">
        <pc:chgData name="Srinivasa Rao" userId="a6b54366-f13d-4292-8bb4-f06c50909b1e" providerId="ADAL" clId="{41C5C132-3D31-E740-9C99-3AA7446C25AD}" dt="2024-04-22T19:29:24.180" v="6" actId="27636"/>
        <pc:sldMkLst>
          <pc:docMk/>
          <pc:sldMk cId="0" sldId="279"/>
        </pc:sldMkLst>
        <pc:spChg chg="mod">
          <ac:chgData name="Srinivasa Rao" userId="a6b54366-f13d-4292-8bb4-f06c50909b1e" providerId="ADAL" clId="{41C5C132-3D31-E740-9C99-3AA7446C25AD}" dt="2024-04-22T19:29:24.180" v="6" actId="27636"/>
          <ac:spMkLst>
            <pc:docMk/>
            <pc:sldMk cId="0" sldId="279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</a:t>
            </a:r>
            <a:r>
              <a:rPr lang="en-GB"/>
              <a:t>at 13:30, </a:t>
            </a:r>
            <a:r>
              <a:rPr lang="en-GB" dirty="0"/>
              <a:t>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f1[, “col1”] # base R syntax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&lt;</a:t>
            </a:r>
            <a:r>
              <a:rPr lang="en-GB" sz="1800" b="0" strike="noStrike" spc="-1" dirty="0" err="1">
                <a:solidFill>
                  <a:srgbClr val="D9D9D9"/>
                </a:solidFill>
                <a:latin typeface="Courier New"/>
                <a:ea typeface="DejaVu Sans"/>
              </a:rPr>
              <a:t>output_from_previous_step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&gt;,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Michaelmas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1758</Words>
  <Application>Microsoft Macintosh PowerPoint</Application>
  <PresentationFormat>On-screen Show (4:3)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25</cp:revision>
  <dcterms:created xsi:type="dcterms:W3CDTF">2021-01-19T14:20:30Z</dcterms:created>
  <dcterms:modified xsi:type="dcterms:W3CDTF">2024-11-11T09:06:41Z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