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7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7220976B-DC47-2B48-967E-178E573C9601}"/>
    <pc:docChg chg="modSld">
      <pc:chgData name="Srinivasa Rao" userId="a6b54366-f13d-4292-8bb4-f06c50909b1e" providerId="ADAL" clId="{7220976B-DC47-2B48-967E-178E573C9601}" dt="2023-11-07T11:46:06.229" v="168" actId="20577"/>
      <pc:docMkLst>
        <pc:docMk/>
      </pc:docMkLst>
      <pc:sldChg chg="modSp mod">
        <pc:chgData name="Srinivasa Rao" userId="a6b54366-f13d-4292-8bb4-f06c50909b1e" providerId="ADAL" clId="{7220976B-DC47-2B48-967E-178E573C9601}" dt="2023-10-30T17:18:51.916" v="0"/>
        <pc:sldMkLst>
          <pc:docMk/>
          <pc:sldMk cId="0" sldId="256"/>
        </pc:sldMkLst>
        <pc:spChg chg="mod">
          <ac:chgData name="Srinivasa Rao" userId="a6b54366-f13d-4292-8bb4-f06c50909b1e" providerId="ADAL" clId="{7220976B-DC47-2B48-967E-178E573C9601}" dt="2023-10-30T17:18:51.916" v="0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7220976B-DC47-2B48-967E-178E573C9601}" dt="2023-11-07T11:46:06.229" v="168" actId="20577"/>
        <pc:sldMkLst>
          <pc:docMk/>
          <pc:sldMk cId="0" sldId="270"/>
        </pc:sldMkLst>
        <pc:spChg chg="mod">
          <ac:chgData name="Srinivasa Rao" userId="a6b54366-f13d-4292-8bb4-f06c50909b1e" providerId="ADAL" clId="{7220976B-DC47-2B48-967E-178E573C9601}" dt="2023-11-07T11:46:06.229" v="168" actId="20577"/>
          <ac:spMkLst>
            <pc:docMk/>
            <pc:sldMk cId="0" sldId="270"/>
            <ac:spMk id="247" creationId="{00000000-0000-0000-0000-000000000000}"/>
          </ac:spMkLst>
        </pc:spChg>
      </pc:sldChg>
    </pc:docChg>
  </pc:docChgLst>
  <pc:docChgLst>
    <pc:chgData name="Srinivasa Rao" userId="a6b54366-f13d-4292-8bb4-f06c50909b1e" providerId="ADAL" clId="{C204CC4C-C5B2-DD43-9613-63AE95810220}"/>
    <pc:docChg chg="modSld">
      <pc:chgData name="Srinivasa Rao" userId="a6b54366-f13d-4292-8bb4-f06c50909b1e" providerId="ADAL" clId="{C204CC4C-C5B2-DD43-9613-63AE95810220}" dt="2024-02-20T08:14:14.711" v="0"/>
      <pc:docMkLst>
        <pc:docMk/>
      </pc:docMkLst>
      <pc:sldChg chg="modSp mod">
        <pc:chgData name="Srinivasa Rao" userId="a6b54366-f13d-4292-8bb4-f06c50909b1e" providerId="ADAL" clId="{C204CC4C-C5B2-DD43-9613-63AE95810220}" dt="2024-02-20T08:14:14.711" v="0"/>
        <pc:sldMkLst>
          <pc:docMk/>
          <pc:sldMk cId="0" sldId="256"/>
        </pc:sldMkLst>
        <pc:spChg chg="mod">
          <ac:chgData name="Srinivasa Rao" userId="a6b54366-f13d-4292-8bb4-f06c50909b1e" providerId="ADAL" clId="{C204CC4C-C5B2-DD43-9613-63AE95810220}" dt="2024-02-20T08:14:14.711" v="0"/>
          <ac:spMkLst>
            <pc:docMk/>
            <pc:sldMk cId="0" sldId="256"/>
            <ac:spMk id="191" creationId="{00000000-0000-0000-0000-000000000000}"/>
          </ac:spMkLst>
        </pc:spChg>
      </pc:sldChg>
    </pc:docChg>
  </pc:docChgLst>
  <pc:docChgLst>
    <pc:chgData name="Srinivasa Rao" userId="a6b54366-f13d-4292-8bb4-f06c50909b1e" providerId="ADAL" clId="{0A5E6F97-4F2E-5B41-91AD-9C21C5C6BEA7}"/>
    <pc:docChg chg="addSld modSld">
      <pc:chgData name="Srinivasa Rao" userId="a6b54366-f13d-4292-8bb4-f06c50909b1e" providerId="ADAL" clId="{0A5E6F97-4F2E-5B41-91AD-9C21C5C6BEA7}" dt="2024-04-22T19:32:13.854" v="7" actId="20577"/>
      <pc:docMkLst>
        <pc:docMk/>
      </pc:docMkLst>
      <pc:sldChg chg="modSp mod">
        <pc:chgData name="Srinivasa Rao" userId="a6b54366-f13d-4292-8bb4-f06c50909b1e" providerId="ADAL" clId="{0A5E6F97-4F2E-5B41-91AD-9C21C5C6BEA7}" dt="2024-04-22T19:32:13.854" v="7" actId="20577"/>
        <pc:sldMkLst>
          <pc:docMk/>
          <pc:sldMk cId="0" sldId="256"/>
        </pc:sldMkLst>
        <pc:spChg chg="mod">
          <ac:chgData name="Srinivasa Rao" userId="a6b54366-f13d-4292-8bb4-f06c50909b1e" providerId="ADAL" clId="{0A5E6F97-4F2E-5B41-91AD-9C21C5C6BEA7}" dt="2024-04-22T19:32:13.854" v="7" actId="20577"/>
          <ac:spMkLst>
            <pc:docMk/>
            <pc:sldMk cId="0" sldId="256"/>
            <ac:spMk id="191" creationId="{00000000-0000-0000-0000-000000000000}"/>
          </ac:spMkLst>
        </pc:spChg>
      </pc:sldChg>
      <pc:sldChg chg="add">
        <pc:chgData name="Srinivasa Rao" userId="a6b54366-f13d-4292-8bb4-f06c50909b1e" providerId="ADAL" clId="{0A5E6F97-4F2E-5B41-91AD-9C21C5C6BEA7}" dt="2024-04-22T19:32:07.270" v="0"/>
        <pc:sldMkLst>
          <pc:docMk/>
          <pc:sldMk cId="0" sldId="279"/>
        </pc:sldMkLst>
      </pc:sldChg>
    </pc:docChg>
  </pc:docChgLst>
  <pc:docChgLst>
    <pc:chgData name="Srinivasa Rao" userId="a6b54366-f13d-4292-8bb4-f06c50909b1e" providerId="ADAL" clId="{D46C1487-A43D-E24F-B40B-575304FC9941}"/>
    <pc:docChg chg="modSld">
      <pc:chgData name="Srinivasa Rao" userId="a6b54366-f13d-4292-8bb4-f06c50909b1e" providerId="ADAL" clId="{D46C1487-A43D-E24F-B40B-575304FC9941}" dt="2024-11-11T09:07:02.173" v="4"/>
      <pc:docMkLst>
        <pc:docMk/>
      </pc:docMkLst>
      <pc:sldChg chg="modSp mod">
        <pc:chgData name="Srinivasa Rao" userId="a6b54366-f13d-4292-8bb4-f06c50909b1e" providerId="ADAL" clId="{D46C1487-A43D-E24F-B40B-575304FC9941}" dt="2024-11-11T09:07:02.173" v="4"/>
        <pc:sldMkLst>
          <pc:docMk/>
          <pc:sldMk cId="0" sldId="256"/>
        </pc:sldMkLst>
        <pc:spChg chg="mod">
          <ac:chgData name="Srinivasa Rao" userId="a6b54366-f13d-4292-8bb4-f06c50909b1e" providerId="ADAL" clId="{D46C1487-A43D-E24F-B40B-575304FC9941}" dt="2024-11-11T09:07:02.173" v="4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D46C1487-A43D-E24F-B40B-575304FC9941}" dt="2024-11-11T09:06:58.297" v="3"/>
        <pc:sldMkLst>
          <pc:docMk/>
          <pc:sldMk cId="0" sldId="279"/>
        </pc:sldMkLst>
        <pc:spChg chg="mod">
          <ac:chgData name="Srinivasa Rao" userId="a6b54366-f13d-4292-8bb4-f06c50909b1e" providerId="ADAL" clId="{D46C1487-A43D-E24F-B40B-575304FC9941}" dt="2024-11-11T09:06:54.722" v="2" actId="20577"/>
          <ac:spMkLst>
            <pc:docMk/>
            <pc:sldMk cId="0" sldId="279"/>
            <ac:spMk id="228" creationId="{00000000-0000-0000-0000-000000000000}"/>
          </ac:spMkLst>
        </pc:spChg>
        <pc:spChg chg="mod">
          <ac:chgData name="Srinivasa Rao" userId="a6b54366-f13d-4292-8bb4-f06c50909b1e" providerId="ADAL" clId="{D46C1487-A43D-E24F-B40B-575304FC9941}" dt="2024-11-11T09:06:58.297" v="3"/>
          <ac:spMkLst>
            <pc:docMk/>
            <pc:sldMk cId="0" sldId="279"/>
            <ac:spMk id="2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rosalind.info/problems/locations/" TargetMode="External"/><Relationship Id="rId5" Type="http://schemas.openxmlformats.org/officeDocument/2006/relationships/hyperlink" Target="https://carriebrown.github.io/r-novice-gapminder/challenges/" TargetMode="Externa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lang="en-US" sz="4400"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GB" dirty="0"/>
              <a:t>We’ll start at 13:00,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091880"/>
            <a:ext cx="81619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Useful for displaying multidimensional data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number of parameters</a:t>
            </a:r>
            <a:endParaRPr lang="en-GB" sz="17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heatmap.2()</a:t>
            </a:r>
            <a:r>
              <a:rPr lang="en-GB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 from the gplots package</a:t>
            </a: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1700" b="0" strike="noStrike" spc="-1">
              <a:latin typeface="Arial"/>
            </a:endParaRPr>
          </a:p>
        </p:txBody>
      </p:sp>
      <p:pic>
        <p:nvPicPr>
          <p:cNvPr id="212" name="Picture 7"/>
          <p:cNvPicPr/>
          <p:nvPr/>
        </p:nvPicPr>
        <p:blipFill>
          <a:blip r:embed="rId2"/>
          <a:stretch/>
        </p:blipFill>
        <p:spPr>
          <a:xfrm>
            <a:off x="4283280" y="2148480"/>
            <a:ext cx="4007160" cy="436212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4314600" y="3302640"/>
            <a:ext cx="3416760" cy="212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4" name="CustomShape 4"/>
          <p:cNvSpPr/>
          <p:nvPr/>
        </p:nvSpPr>
        <p:spPr>
          <a:xfrm>
            <a:off x="4314600" y="2148480"/>
            <a:ext cx="3416760" cy="1153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CustomShape 5"/>
          <p:cNvSpPr/>
          <p:nvPr/>
        </p:nvSpPr>
        <p:spPr>
          <a:xfrm>
            <a:off x="4314600" y="6298560"/>
            <a:ext cx="3416760" cy="21204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CustomShape 6"/>
          <p:cNvSpPr/>
          <p:nvPr/>
        </p:nvSpPr>
        <p:spPr>
          <a:xfrm>
            <a:off x="7732440" y="3515400"/>
            <a:ext cx="589320" cy="278208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CustomShape 7"/>
          <p:cNvSpPr/>
          <p:nvPr/>
        </p:nvSpPr>
        <p:spPr>
          <a:xfrm>
            <a:off x="7290720" y="2148480"/>
            <a:ext cx="1031040" cy="886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CustomShape 8"/>
          <p:cNvSpPr/>
          <p:nvPr/>
        </p:nvSpPr>
        <p:spPr>
          <a:xfrm>
            <a:off x="457200" y="302616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Additional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402560" y="6142320"/>
            <a:ext cx="1982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288600" y="4537800"/>
            <a:ext cx="91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555840" y="2310480"/>
            <a:ext cx="2337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Hierarchical clustering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7466040" y="1484280"/>
            <a:ext cx="1153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402560" y="5412600"/>
            <a:ext cx="1884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Row annotation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 flipH="1" flipV="1">
            <a:off x="2793960" y="3209400"/>
            <a:ext cx="1518120" cy="1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CustomShape 15"/>
          <p:cNvSpPr/>
          <p:nvPr/>
        </p:nvSpPr>
        <p:spPr>
          <a:xfrm flipH="1" flipV="1">
            <a:off x="4206600" y="4721040"/>
            <a:ext cx="123300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6" name="CustomShape 16"/>
          <p:cNvSpPr/>
          <p:nvPr/>
        </p:nvSpPr>
        <p:spPr>
          <a:xfrm flipH="1" flipV="1">
            <a:off x="2892600" y="2493720"/>
            <a:ext cx="1419480" cy="22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CustomShape 17"/>
          <p:cNvSpPr/>
          <p:nvPr/>
        </p:nvSpPr>
        <p:spPr>
          <a:xfrm flipV="1">
            <a:off x="7806960" y="1852920"/>
            <a:ext cx="235440" cy="29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8" name="CustomShape 18"/>
          <p:cNvSpPr/>
          <p:nvPr/>
        </p:nvSpPr>
        <p:spPr>
          <a:xfrm flipH="1">
            <a:off x="3287160" y="4907160"/>
            <a:ext cx="44427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" name="CustomShape 19"/>
          <p:cNvSpPr/>
          <p:nvPr/>
        </p:nvSpPr>
        <p:spPr>
          <a:xfrm flipH="1" flipV="1">
            <a:off x="3386160" y="6326280"/>
            <a:ext cx="926640" cy="7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lot of information can be conveyed!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1" name="Picture 2"/>
          <p:cNvPicPr/>
          <p:nvPr/>
        </p:nvPicPr>
        <p:blipFill>
          <a:blip r:embed="rId2"/>
          <a:stretch/>
        </p:blipFill>
        <p:spPr>
          <a:xfrm>
            <a:off x="0" y="1275840"/>
            <a:ext cx="6697080" cy="55807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6214320" y="6488280"/>
            <a:ext cx="29286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1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https://github.com/jokergoo/ComplexHeatmap</a:t>
            </a:r>
            <a:r>
              <a:rPr lang="en-GB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698160" y="1091880"/>
            <a:ext cx="1920960" cy="390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A more complicated example with the Complex Heatmap package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14652" y="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 lang="en-GB" sz="4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14D30-4290-4D1D-B327-EE3425B2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2" y="1964963"/>
            <a:ext cx="4921785" cy="2894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F50E1-DE63-43D2-ACAD-7277587E1AEF}"/>
              </a:ext>
            </a:extLst>
          </p:cNvPr>
          <p:cNvSpPr txBox="1"/>
          <p:nvPr/>
        </p:nvSpPr>
        <p:spPr>
          <a:xfrm>
            <a:off x="2725445" y="6086281"/>
            <a:ext cx="621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https://builtin.com/data-science/step-step-explanation-principal-component-analysis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2A7-0C58-4273-9CE3-35433E6B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95" y="1958029"/>
            <a:ext cx="3321153" cy="27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2ADB1-C29E-4D50-852F-883668F91491}"/>
              </a:ext>
            </a:extLst>
          </p:cNvPr>
          <p:cNvSpPr txBox="1"/>
          <p:nvPr/>
        </p:nvSpPr>
        <p:spPr>
          <a:xfrm>
            <a:off x="5558295" y="1331650"/>
            <a:ext cx="332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many components should you consider?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45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lang="en-GB" sz="218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RColorBrewer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package based on this tool by Cynthia Brewer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5"/>
              </a:rPr>
              <a:t>https://carriebrown.github.io/r-novice-gapminder/challenges/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</a:rPr>
              <a:t> - R challenges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latin typeface="Arial"/>
                <a:hlinkClick r:id="rId6"/>
              </a:rPr>
              <a:t>https://rosalind.info/problems/locations/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biological programming and algorithmic challenges (mainly geared towards python, but can be solved using R </a:t>
            </a:r>
            <a:r>
              <a:rPr lang="en-GB" sz="2180" spc="-1">
                <a:solidFill>
                  <a:srgbClr val="000000"/>
                </a:solidFill>
                <a:latin typeface="Calibri"/>
              </a:rPr>
              <a:t>as well)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plots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Heatmaps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PCA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Plotly, PCA-explorer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latin typeface="Arial"/>
              </a:rPr>
              <a:t>If adjusted p-values are required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Adding statistics to the plots - alternatively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260720"/>
            <a:ext cx="8161920" cy="71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Represented as named colours (e.g. “red”, “mediumspringgreen”) or hexadecimal code (e.g. “#FF0000FF”, “#00FA9AFF”)</a:t>
            </a:r>
            <a:endParaRPr lang="en-GB" sz="2150" b="0" strike="noStrike" spc="-1">
              <a:latin typeface="Arial"/>
            </a:endParaRPr>
          </a:p>
        </p:txBody>
      </p:sp>
      <p:pic>
        <p:nvPicPr>
          <p:cNvPr id="206" name="Picture 7"/>
          <p:cNvPicPr/>
          <p:nvPr/>
        </p:nvPicPr>
        <p:blipFill>
          <a:blip r:embed="rId2"/>
          <a:srcRect l="3301" t="2885" r="3106" b="2791"/>
          <a:stretch/>
        </p:blipFill>
        <p:spPr>
          <a:xfrm>
            <a:off x="-360" y="1972800"/>
            <a:ext cx="9142920" cy="488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/>
          <p:cNvPicPr/>
          <p:nvPr/>
        </p:nvPicPr>
        <p:blipFill>
          <a:blip r:embed="rId2"/>
          <a:srcRect l="3916" t="11003" r="6079" b="12622"/>
          <a:stretch/>
        </p:blipFill>
        <p:spPr>
          <a:xfrm>
            <a:off x="128880" y="1613880"/>
            <a:ext cx="7394040" cy="5243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457200" y="936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Colours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779440" y="951120"/>
            <a:ext cx="3115080" cy="32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Palettes – a set of colours that can be used together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RColorBrewer package</a:t>
            </a:r>
            <a:endParaRPr lang="en-GB" sz="215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Sequential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Qualitative</a:t>
            </a:r>
            <a:endParaRPr lang="en-GB" sz="20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Diverging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https://github.com/EmilHvitfeldt/r-color-palettes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a huge list of palettes and the packages they come in</a:t>
            </a: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710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124</cp:revision>
  <dcterms:created xsi:type="dcterms:W3CDTF">2021-01-19T14:20:30Z</dcterms:created>
  <dcterms:modified xsi:type="dcterms:W3CDTF">2024-11-11T09:07:04Z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