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Trinity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Df1[, “col1”] # base 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data.table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data.table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 and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Dplyr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1716</Words>
  <Application>Microsoft Office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 Rao</cp:lastModifiedBy>
  <cp:revision>22</cp:revision>
  <dcterms:created xsi:type="dcterms:W3CDTF">2021-01-19T14:20:30Z</dcterms:created>
  <dcterms:modified xsi:type="dcterms:W3CDTF">2022-05-17T18:42:29Z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