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8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80898-E8C8-454B-AAB7-BBADE1ACE9D6}" v="1" dt="2024-04-22T19:31:05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D58605D-500A-234E-A902-9EC193FEA9B1}"/>
    <pc:docChg chg="undo custSel modSld">
      <pc:chgData name="Srinivasa Rao" userId="a6b54366-f13d-4292-8bb4-f06c50909b1e" providerId="ADAL" clId="{0D58605D-500A-234E-A902-9EC193FEA9B1}" dt="2023-11-07T08:58:25.666" v="15" actId="1037"/>
      <pc:docMkLst>
        <pc:docMk/>
      </pc:docMkLst>
      <pc:sldChg chg="modSp mod">
        <pc:chgData name="Srinivasa Rao" userId="a6b54366-f13d-4292-8bb4-f06c50909b1e" providerId="ADAL" clId="{0D58605D-500A-234E-A902-9EC193FEA9B1}" dt="2023-10-30T17:18:34.246" v="5"/>
        <pc:sldMkLst>
          <pc:docMk/>
          <pc:sldMk cId="0" sldId="256"/>
        </pc:sldMkLst>
        <pc:spChg chg="mod">
          <ac:chgData name="Srinivasa Rao" userId="a6b54366-f13d-4292-8bb4-f06c50909b1e" providerId="ADAL" clId="{0D58605D-500A-234E-A902-9EC193FEA9B1}" dt="2023-10-30T17:18:34.246" v="5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0D58605D-500A-234E-A902-9EC193FEA9B1}" dt="2023-11-07T08:58:25.666" v="15" actId="1037"/>
        <pc:sldMkLst>
          <pc:docMk/>
          <pc:sldMk cId="0" sldId="263"/>
        </pc:sldMkLst>
        <pc:spChg chg="mod">
          <ac:chgData name="Srinivasa Rao" userId="a6b54366-f13d-4292-8bb4-f06c50909b1e" providerId="ADAL" clId="{0D58605D-500A-234E-A902-9EC193FEA9B1}" dt="2023-11-07T08:58:14.378" v="7" actId="14100"/>
          <ac:spMkLst>
            <pc:docMk/>
            <pc:sldMk cId="0" sldId="263"/>
            <ac:spMk id="195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06.315" v="6" actId="1076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7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56280898-E8C8-454B-AAB7-BBADE1ACE9D6}"/>
    <pc:docChg chg="undo custSel addSld modSld">
      <pc:chgData name="Srinivasa Rao" userId="a6b54366-f13d-4292-8bb4-f06c50909b1e" providerId="ADAL" clId="{56280898-E8C8-454B-AAB7-BBADE1ACE9D6}" dt="2024-04-22T19:31:34.352" v="15" actId="20577"/>
      <pc:docMkLst>
        <pc:docMk/>
      </pc:docMkLst>
      <pc:sldChg chg="addSp delSp modSp mod">
        <pc:chgData name="Srinivasa Rao" userId="a6b54366-f13d-4292-8bb4-f06c50909b1e" providerId="ADAL" clId="{56280898-E8C8-454B-AAB7-BBADE1ACE9D6}" dt="2024-04-22T19:31:34.352" v="15" actId="20577"/>
        <pc:sldMkLst>
          <pc:docMk/>
          <pc:sldMk cId="0" sldId="256"/>
        </pc:sldMkLst>
        <pc:spChg chg="add del">
          <ac:chgData name="Srinivasa Rao" userId="a6b54366-f13d-4292-8bb4-f06c50909b1e" providerId="ADAL" clId="{56280898-E8C8-454B-AAB7-BBADE1ACE9D6}" dt="2024-04-22T19:30:40.992" v="1" actId="22"/>
          <ac:spMkLst>
            <pc:docMk/>
            <pc:sldMk cId="0" sldId="256"/>
            <ac:spMk id="3" creationId="{78EB1D62-18BD-78C7-08CF-1B8397A52A20}"/>
          </ac:spMkLst>
        </pc:spChg>
        <pc:spChg chg="mod">
          <ac:chgData name="Srinivasa Rao" userId="a6b54366-f13d-4292-8bb4-f06c50909b1e" providerId="ADAL" clId="{56280898-E8C8-454B-AAB7-BBADE1ACE9D6}" dt="2024-04-22T19:31:34.352" v="15" actId="20577"/>
          <ac:spMkLst>
            <pc:docMk/>
            <pc:sldMk cId="0" sldId="256"/>
            <ac:spMk id="153" creationId="{00000000-0000-0000-0000-000000000000}"/>
          </ac:spMkLst>
        </pc:spChg>
      </pc:sldChg>
      <pc:sldChg chg="modSp add mod">
        <pc:chgData name="Srinivasa Rao" userId="a6b54366-f13d-4292-8bb4-f06c50909b1e" providerId="ADAL" clId="{56280898-E8C8-454B-AAB7-BBADE1ACE9D6}" dt="2024-04-22T19:31:20.222" v="8" actId="20577"/>
        <pc:sldMkLst>
          <pc:docMk/>
          <pc:sldMk cId="0" sldId="279"/>
        </pc:sldMkLst>
        <pc:spChg chg="mod">
          <ac:chgData name="Srinivasa Rao" userId="a6b54366-f13d-4292-8bb4-f06c50909b1e" providerId="ADAL" clId="{56280898-E8C8-454B-AAB7-BBADE1ACE9D6}" dt="2024-04-22T19:31:20.222" v="8" actId="20577"/>
          <ac:spMkLst>
            <pc:docMk/>
            <pc:sldMk cId="0" sldId="279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A184BB2-65C9-2A4D-8FB7-88CF0A21D992}"/>
    <pc:docChg chg="modSld">
      <pc:chgData name="Srinivasa Rao" userId="a6b54366-f13d-4292-8bb4-f06c50909b1e" providerId="ADAL" clId="{4A184BB2-65C9-2A4D-8FB7-88CF0A21D992}" dt="2024-02-20T08:13:57.547" v="0"/>
      <pc:docMkLst>
        <pc:docMk/>
      </pc:docMkLst>
      <pc:sldChg chg="modSp mod">
        <pc:chgData name="Srinivasa Rao" userId="a6b54366-f13d-4292-8bb4-f06c50909b1e" providerId="ADAL" clId="{4A184BB2-65C9-2A4D-8FB7-88CF0A21D992}" dt="2024-02-20T08:13:57.547" v="0"/>
        <pc:sldMkLst>
          <pc:docMk/>
          <pc:sldMk cId="0" sldId="256"/>
        </pc:sldMkLst>
        <pc:spChg chg="mod">
          <ac:chgData name="Srinivasa Rao" userId="a6b54366-f13d-4292-8bb4-f06c50909b1e" providerId="ADAL" clId="{4A184BB2-65C9-2A4D-8FB7-88CF0A21D992}" dt="2024-02-20T08:13:57.547" v="0"/>
          <ac:spMkLst>
            <pc:docMk/>
            <pc:sldMk cId="0" sldId="256"/>
            <ac:spMk id="1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at 10:00am,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8B8B8B"/>
                </a:solidFill>
                <a:latin typeface="Calibri"/>
                <a:ea typeface="DejaVu Sans"/>
              </a:rPr>
              <a:t>Trinity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875680" y="1587600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1891080" y="144180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3154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2182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1553</Words>
  <Application>Microsoft Macintosh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47</cp:revision>
  <dcterms:created xsi:type="dcterms:W3CDTF">2021-01-19T14:20:30Z</dcterms:created>
  <dcterms:modified xsi:type="dcterms:W3CDTF">2024-04-22T19:31:35Z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