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7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E6F97-4F2E-5B41-91AD-9C21C5C6BEA7}" v="1" dt="2024-04-22T19:32:07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7220976B-DC47-2B48-967E-178E573C9601}"/>
    <pc:docChg chg="modSld">
      <pc:chgData name="Srinivasa Rao" userId="a6b54366-f13d-4292-8bb4-f06c50909b1e" providerId="ADAL" clId="{7220976B-DC47-2B48-967E-178E573C9601}" dt="2023-11-07T11:46:06.229" v="168" actId="20577"/>
      <pc:docMkLst>
        <pc:docMk/>
      </pc:docMkLst>
      <pc:sldChg chg="modSp mod">
        <pc:chgData name="Srinivasa Rao" userId="a6b54366-f13d-4292-8bb4-f06c50909b1e" providerId="ADAL" clId="{7220976B-DC47-2B48-967E-178E573C9601}" dt="2023-10-30T17:18:51.916" v="0"/>
        <pc:sldMkLst>
          <pc:docMk/>
          <pc:sldMk cId="0" sldId="256"/>
        </pc:sldMkLst>
        <pc:spChg chg="mod">
          <ac:chgData name="Srinivasa Rao" userId="a6b54366-f13d-4292-8bb4-f06c50909b1e" providerId="ADAL" clId="{7220976B-DC47-2B48-967E-178E573C9601}" dt="2023-10-30T17:18:51.916" v="0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7220976B-DC47-2B48-967E-178E573C9601}" dt="2023-11-07T11:46:06.229" v="168" actId="20577"/>
        <pc:sldMkLst>
          <pc:docMk/>
          <pc:sldMk cId="0" sldId="270"/>
        </pc:sldMkLst>
        <pc:spChg chg="mod">
          <ac:chgData name="Srinivasa Rao" userId="a6b54366-f13d-4292-8bb4-f06c50909b1e" providerId="ADAL" clId="{7220976B-DC47-2B48-967E-178E573C9601}" dt="2023-11-07T11:46:06.229" v="168" actId="20577"/>
          <ac:spMkLst>
            <pc:docMk/>
            <pc:sldMk cId="0" sldId="270"/>
            <ac:spMk id="247" creationId="{00000000-0000-0000-0000-000000000000}"/>
          </ac:spMkLst>
        </pc:spChg>
      </pc:sldChg>
    </pc:docChg>
  </pc:docChgLst>
  <pc:docChgLst>
    <pc:chgData name="Srinivasa Rao" userId="a6b54366-f13d-4292-8bb4-f06c50909b1e" providerId="ADAL" clId="{C204CC4C-C5B2-DD43-9613-63AE95810220}"/>
    <pc:docChg chg="modSld">
      <pc:chgData name="Srinivasa Rao" userId="a6b54366-f13d-4292-8bb4-f06c50909b1e" providerId="ADAL" clId="{C204CC4C-C5B2-DD43-9613-63AE95810220}" dt="2024-02-20T08:14:14.711" v="0"/>
      <pc:docMkLst>
        <pc:docMk/>
      </pc:docMkLst>
      <pc:sldChg chg="modSp mod">
        <pc:chgData name="Srinivasa Rao" userId="a6b54366-f13d-4292-8bb4-f06c50909b1e" providerId="ADAL" clId="{C204CC4C-C5B2-DD43-9613-63AE95810220}" dt="2024-02-20T08:14:14.711" v="0"/>
        <pc:sldMkLst>
          <pc:docMk/>
          <pc:sldMk cId="0" sldId="256"/>
        </pc:sldMkLst>
        <pc:spChg chg="mod">
          <ac:chgData name="Srinivasa Rao" userId="a6b54366-f13d-4292-8bb4-f06c50909b1e" providerId="ADAL" clId="{C204CC4C-C5B2-DD43-9613-63AE95810220}" dt="2024-02-20T08:14:14.711" v="0"/>
          <ac:spMkLst>
            <pc:docMk/>
            <pc:sldMk cId="0" sldId="256"/>
            <ac:spMk id="191" creationId="{00000000-0000-0000-0000-000000000000}"/>
          </ac:spMkLst>
        </pc:spChg>
      </pc:sldChg>
    </pc:docChg>
  </pc:docChgLst>
  <pc:docChgLst>
    <pc:chgData name="Srinivasa Rao" userId="a6b54366-f13d-4292-8bb4-f06c50909b1e" providerId="ADAL" clId="{0A5E6F97-4F2E-5B41-91AD-9C21C5C6BEA7}"/>
    <pc:docChg chg="addSld modSld">
      <pc:chgData name="Srinivasa Rao" userId="a6b54366-f13d-4292-8bb4-f06c50909b1e" providerId="ADAL" clId="{0A5E6F97-4F2E-5B41-91AD-9C21C5C6BEA7}" dt="2024-04-22T19:32:13.854" v="7" actId="20577"/>
      <pc:docMkLst>
        <pc:docMk/>
      </pc:docMkLst>
      <pc:sldChg chg="modSp mod">
        <pc:chgData name="Srinivasa Rao" userId="a6b54366-f13d-4292-8bb4-f06c50909b1e" providerId="ADAL" clId="{0A5E6F97-4F2E-5B41-91AD-9C21C5C6BEA7}" dt="2024-04-22T19:32:13.854" v="7" actId="20577"/>
        <pc:sldMkLst>
          <pc:docMk/>
          <pc:sldMk cId="0" sldId="256"/>
        </pc:sldMkLst>
        <pc:spChg chg="mod">
          <ac:chgData name="Srinivasa Rao" userId="a6b54366-f13d-4292-8bb4-f06c50909b1e" providerId="ADAL" clId="{0A5E6F97-4F2E-5B41-91AD-9C21C5C6BEA7}" dt="2024-04-22T19:32:13.854" v="7" actId="20577"/>
          <ac:spMkLst>
            <pc:docMk/>
            <pc:sldMk cId="0" sldId="256"/>
            <ac:spMk id="191" creationId="{00000000-0000-0000-0000-000000000000}"/>
          </ac:spMkLst>
        </pc:spChg>
      </pc:sldChg>
      <pc:sldChg chg="add">
        <pc:chgData name="Srinivasa Rao" userId="a6b54366-f13d-4292-8bb4-f06c50909b1e" providerId="ADAL" clId="{0A5E6F97-4F2E-5B41-91AD-9C21C5C6BEA7}" dt="2024-04-22T19:32:07.270" v="0"/>
        <pc:sldMkLst>
          <pc:docMk/>
          <pc:sldMk cId="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rosalind.info/problems/locations/" TargetMode="External"/><Relationship Id="rId5" Type="http://schemas.openxmlformats.org/officeDocument/2006/relationships/hyperlink" Target="https://carriebrown.github.io/r-novice-gapminder/challenges/" TargetMode="Externa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at 10:00am,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lang="en-GB" sz="218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RColorBrewer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package based on this tool by Cynthia Brewer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5"/>
              </a:rPr>
              <a:t>https://carriebrown.github.io/r-novice-gapminder/challenges/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</a:rPr>
              <a:t> - R challenges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6"/>
              </a:rPr>
              <a:t>https://rosalind.info/problems/locations/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biological programming and algorithmic challenges (mainly geared towards python, but can be solved using R </a:t>
            </a:r>
            <a:r>
              <a:rPr lang="en-GB" sz="2180" spc="-1">
                <a:solidFill>
                  <a:srgbClr val="000000"/>
                </a:solidFill>
                <a:latin typeface="Calibri"/>
              </a:rPr>
              <a:t>as well)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>
                <a:solidFill>
                  <a:srgbClr val="8B8B8B"/>
                </a:solidFill>
                <a:latin typeface="Calibri"/>
                <a:ea typeface="DejaVu Sans"/>
              </a:rPr>
              <a:t>Trinity</a:t>
            </a: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710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124</cp:revision>
  <dcterms:created xsi:type="dcterms:W3CDTF">2021-01-19T14:20:30Z</dcterms:created>
  <dcterms:modified xsi:type="dcterms:W3CDTF">2024-04-22T19:32:14Z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