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1-07T08:58:25.666" v="15" actId="1037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  <pc:spChg chg="mod">
          <ac:chgData name="Srinivasa Rao" userId="a6b54366-f13d-4292-8bb4-f06c50909b1e" providerId="ADAL" clId="{0D58605D-500A-234E-A902-9EC193FEA9B1}" dt="2023-10-30T17:18:34.246" v="5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0D58605D-500A-234E-A902-9EC193FEA9B1}" dt="2023-11-07T08:58:25.666" v="15" actId="1037"/>
        <pc:sldMkLst>
          <pc:docMk/>
          <pc:sldMk cId="0" sldId="263"/>
        </pc:sldMkLst>
        <pc:spChg chg="mod">
          <ac:chgData name="Srinivasa Rao" userId="a6b54366-f13d-4292-8bb4-f06c50909b1e" providerId="ADAL" clId="{0D58605D-500A-234E-A902-9EC193FEA9B1}" dt="2023-11-07T08:58:14.378" v="7" actId="14100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06.315" v="6" actId="1076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7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A184BB2-65C9-2A4D-8FB7-88CF0A21D992}"/>
    <pc:docChg chg="modSld">
      <pc:chgData name="Srinivasa Rao" userId="a6b54366-f13d-4292-8bb4-f06c50909b1e" providerId="ADAL" clId="{4A184BB2-65C9-2A4D-8FB7-88CF0A21D992}" dt="2024-02-20T08:13:57.547" v="0"/>
      <pc:docMkLst>
        <pc:docMk/>
      </pc:docMkLst>
      <pc:sldChg chg="modSp mod">
        <pc:chgData name="Srinivasa Rao" userId="a6b54366-f13d-4292-8bb4-f06c50909b1e" providerId="ADAL" clId="{4A184BB2-65C9-2A4D-8FB7-88CF0A21D992}" dt="2024-02-20T08:13:57.547" v="0"/>
        <pc:sldMkLst>
          <pc:docMk/>
          <pc:sldMk cId="0" sldId="256"/>
        </pc:sldMkLst>
        <pc:spChg chg="mod">
          <ac:chgData name="Srinivasa Rao" userId="a6b54366-f13d-4292-8bb4-f06c50909b1e" providerId="ADAL" clId="{4A184BB2-65C9-2A4D-8FB7-88CF0A21D992}" dt="2024-02-20T08:13:57.547" v="0"/>
          <ac:spMkLst>
            <pc:docMk/>
            <pc:sldMk cId="0" sldId="256"/>
            <ac:spMk id="1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Hilary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875680" y="1587600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1891080" y="144180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154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182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2024-02-20T08:13:58Z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