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  <pc:spChg chg="mod">
          <ac:chgData name="Srinivasa Rao" userId="a6b54366-f13d-4292-8bb4-f06c50909b1e" providerId="ADAL" clId="{7220976B-DC47-2B48-967E-178E573C9601}" dt="2023-11-07T11:46:06.229" v="168" actId="20577"/>
          <ac:spMkLst>
            <pc:docMk/>
            <pc:sldMk cId="0" sldId="270"/>
            <ac:spMk id="247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204CC4C-C5B2-DD43-9613-63AE95810220}"/>
    <pc:docChg chg="modSld">
      <pc:chgData name="Srinivasa Rao" userId="a6b54366-f13d-4292-8bb4-f06c50909b1e" providerId="ADAL" clId="{C204CC4C-C5B2-DD43-9613-63AE95810220}" dt="2024-02-20T08:14:14.711" v="0"/>
      <pc:docMkLst>
        <pc:docMk/>
      </pc:docMkLst>
      <pc:sldChg chg="modSp mod">
        <pc:chgData name="Srinivasa Rao" userId="a6b54366-f13d-4292-8bb4-f06c50909b1e" providerId="ADAL" clId="{C204CC4C-C5B2-DD43-9613-63AE95810220}" dt="2024-02-20T08:14:14.711" v="0"/>
        <pc:sldMkLst>
          <pc:docMk/>
          <pc:sldMk cId="0" sldId="256"/>
        </pc:sldMkLst>
        <pc:spChg chg="mod">
          <ac:chgData name="Srinivasa Rao" userId="a6b54366-f13d-4292-8bb4-f06c50909b1e" providerId="ADAL" clId="{C204CC4C-C5B2-DD43-9613-63AE95810220}" dt="2024-02-20T08:14:14.711" v="0"/>
          <ac:spMkLst>
            <pc:docMk/>
            <pc:sldMk cId="0" sldId="256"/>
            <ac:spMk id="19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Hilary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674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2024-02-20T08:14:15Z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