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5.png" ContentType="image/png"/>
  <Override PartName="/ppt/media/image14.jpeg" ContentType="image/jpeg"/>
  <Override PartName="/ppt/media/image13.jpeg" ContentType="image/jpeg"/>
  <Override PartName="/ppt/media/image12.jpeg" ContentType="image/jpeg"/>
  <Override PartName="/ppt/media/image16.jpeg" ContentType="image/jpeg"/>
  <Override PartName="/ppt/media/image5.png" ContentType="image/png"/>
  <Override PartName="/ppt/media/image9.jpeg" ContentType="image/jpeg"/>
  <Override PartName="/ppt/media/image3.png" ContentType="image/png"/>
  <Override PartName="/ppt/media/image1.png" ContentType="image/png"/>
  <Override PartName="/ppt/media/image17.png" ContentType="image/png"/>
  <Override PartName="/ppt/media/image8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10.jpeg" ContentType="image/jpeg"/>
  <Override PartName="/ppt/media/image4.png" ContentType="image/png"/>
  <Override PartName="/ppt/media/image11.jpeg" ContentType="image/jpeg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6CA97F4-599A-4B4C-964A-03D8DB1261FB}" type="datetime">
              <a:rPr b="0" lang="en-IN" sz="1050" spc="-1" strike="noStrike">
                <a:solidFill>
                  <a:srgbClr val="ffffff"/>
                </a:solidFill>
                <a:latin typeface="Century Gothic"/>
              </a:rPr>
              <a:t>14/02/20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87DAE02-6AA8-4977-B281-7F9D64987021}" type="slidenum">
              <a:rPr b="0" lang="en-IN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175120" y="9100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#ngindore-zero to hero in angular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988280" y="2667600"/>
            <a:ext cx="898416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Century Gothic"/>
              </a:rPr>
              <a:t>INTERCORRELATION OF COMPUTER VISION WITH ANGULAR AND OTHER FRAMEWORKS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Century Gothic"/>
              </a:rPr>
              <a:t>By Deepanshu Bhinda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Century Gothic"/>
              </a:rPr>
              <a:t>CEO TDB TECHNOLOGIES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4" name="Picture 4" descr=""/>
          <p:cNvPicPr/>
          <p:nvPr/>
        </p:nvPicPr>
        <p:blipFill>
          <a:blip r:embed="rId1"/>
          <a:stretch/>
        </p:blipFill>
        <p:spPr>
          <a:xfrm>
            <a:off x="5421600" y="5180400"/>
            <a:ext cx="2117520" cy="130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337040" y="2990520"/>
            <a:ext cx="248652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4000" spc="-1" strike="noStrike">
                <a:solidFill>
                  <a:srgbClr val="ffffff"/>
                </a:solidFill>
                <a:latin typeface="Century Gothic"/>
              </a:rPr>
              <a:t>GYM AI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66" name="Picture 3" descr=""/>
          <p:cNvPicPr/>
          <p:nvPr/>
        </p:nvPicPr>
        <p:blipFill>
          <a:blip r:embed="rId1"/>
          <a:stretch/>
        </p:blipFill>
        <p:spPr>
          <a:xfrm>
            <a:off x="5207040" y="1549800"/>
            <a:ext cx="5529600" cy="386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-96840" y="3000240"/>
            <a:ext cx="582552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Automatic License Plate Recognition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68" name="Picture 5" descr=""/>
          <p:cNvPicPr/>
          <p:nvPr/>
        </p:nvPicPr>
        <p:blipFill>
          <a:blip r:embed="rId1"/>
          <a:stretch/>
        </p:blipFill>
        <p:spPr>
          <a:xfrm>
            <a:off x="5825880" y="1186920"/>
            <a:ext cx="6095520" cy="493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-284040" y="3039840"/>
            <a:ext cx="585324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Brain MRI Images classification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70" name="Picture 3" descr=""/>
          <p:cNvPicPr/>
          <p:nvPr/>
        </p:nvPicPr>
        <p:blipFill>
          <a:blip r:embed="rId1"/>
          <a:stretch/>
        </p:blipFill>
        <p:spPr>
          <a:xfrm>
            <a:off x="4645800" y="892440"/>
            <a:ext cx="6875280" cy="507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31760" y="2984400"/>
            <a:ext cx="477252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Driver Drowsiness Detection System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72" name="Picture 3" descr=""/>
          <p:cNvPicPr/>
          <p:nvPr/>
        </p:nvPicPr>
        <p:blipFill>
          <a:blip r:embed="rId1"/>
          <a:stretch/>
        </p:blipFill>
        <p:spPr>
          <a:xfrm>
            <a:off x="5264640" y="1623960"/>
            <a:ext cx="6169320" cy="41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2895480" y="88812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Role of angular &amp; other frameworks in AI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-633960" y="2626200"/>
            <a:ext cx="705852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Web Applications 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API Integration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Cloud Interfacing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Century Gothic"/>
              </a:rPr>
              <a:t>BUT HOW</a:t>
            </a:r>
            <a:r>
              <a:rPr b="1" lang="en-US" sz="2800" spc="-1" strike="noStrike">
                <a:solidFill>
                  <a:srgbClr val="ffffff"/>
                </a:solidFill>
                <a:latin typeface="Arial Rounded MT Bold"/>
              </a:rPr>
              <a:t>?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75" name="Picture 2" descr=""/>
          <p:cNvPicPr/>
          <p:nvPr/>
        </p:nvPicPr>
        <p:blipFill>
          <a:blip r:embed="rId1"/>
          <a:stretch/>
        </p:blipFill>
        <p:spPr>
          <a:xfrm>
            <a:off x="6424920" y="2626200"/>
            <a:ext cx="4519800" cy="293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Tools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53160" y="3330360"/>
            <a:ext cx="421848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Tensorflow.js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Opencv.js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Node.js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4946040" y="2374200"/>
            <a:ext cx="3228480" cy="1638000"/>
          </a:xfrm>
          <a:prstGeom prst="rect">
            <a:avLst/>
          </a:prstGeom>
          <a:ln>
            <a:noFill/>
          </a:ln>
        </p:spPr>
      </p:pic>
      <p:pic>
        <p:nvPicPr>
          <p:cNvPr id="79" name="Picture 4" descr=""/>
          <p:cNvPicPr/>
          <p:nvPr/>
        </p:nvPicPr>
        <p:blipFill>
          <a:blip r:embed="rId2"/>
          <a:stretch/>
        </p:blipFill>
        <p:spPr>
          <a:xfrm>
            <a:off x="6435000" y="4329720"/>
            <a:ext cx="3581280" cy="2045160"/>
          </a:xfrm>
          <a:prstGeom prst="rect">
            <a:avLst/>
          </a:prstGeom>
          <a:ln>
            <a:noFill/>
          </a:ln>
        </p:spPr>
      </p:pic>
      <p:pic>
        <p:nvPicPr>
          <p:cNvPr id="80" name="Picture 6" descr=""/>
          <p:cNvPicPr/>
          <p:nvPr/>
        </p:nvPicPr>
        <p:blipFill>
          <a:blip r:embed="rId3"/>
          <a:stretch/>
        </p:blipFill>
        <p:spPr>
          <a:xfrm>
            <a:off x="8368200" y="2382840"/>
            <a:ext cx="3366360" cy="163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0000"/>
          </a:bodyPr>
          <a:p>
            <a:pPr algn="ct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How angular, computer vision &amp; IOT are interconnected</a:t>
            </a:r>
            <a:br/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87200" y="3602160"/>
            <a:ext cx="455076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EDGE AI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83" name="Picture 4" descr=""/>
          <p:cNvPicPr/>
          <p:nvPr/>
        </p:nvPicPr>
        <p:blipFill>
          <a:blip r:embed="rId1"/>
          <a:stretch/>
        </p:blipFill>
        <p:spPr>
          <a:xfrm>
            <a:off x="5092560" y="2455200"/>
            <a:ext cx="6129360" cy="350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ffffff"/>
                </a:solidFill>
                <a:latin typeface="Century Gothic"/>
              </a:rPr>
              <a:t>Q&amp;A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981080" y="2788560"/>
            <a:ext cx="952452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How to start- Explain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Can a person having different domain start on this?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Does it affect on model speed?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Feel free to ask!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790640" y="264852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THANK YOU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230560" y="63972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ABOUT ME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565640" y="2360880"/>
            <a:ext cx="994032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B.tech From Savitribai Phule Pune University.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Former data scientist at Codenscious Technologies Pvt Ltd.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Computer vision expert &amp; CEO at TDB Technologies.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Writer at TowardsDataScience.Com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Intel @Edge AI scholar.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Competitive programmer tutor.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Century Gothic"/>
              </a:rPr>
              <a:t>CONTENTS</a:t>
            </a:r>
            <a:endParaRPr b="0" lang="en-US" sz="4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2161440" y="2277720"/>
            <a:ext cx="934452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What is AI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What is Data Science, Machine Learning &amp; Data Science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Comparison       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Why python</a:t>
            </a:r>
            <a:r>
              <a:rPr b="0" lang="en-US" sz="2200" spc="-1" strike="noStrike">
                <a:solidFill>
                  <a:srgbClr val="ffffff"/>
                </a:solidFill>
                <a:latin typeface="Arial Rounded MT Bold"/>
              </a:rPr>
              <a:t>?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  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What is computer vision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Application areas  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Role of angular &amp; other frameworks in AI  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How</a:t>
            </a:r>
            <a:r>
              <a:rPr b="0" lang="en-US" sz="2200" spc="-1" strike="noStrike">
                <a:solidFill>
                  <a:srgbClr val="ffffff"/>
                </a:solidFill>
                <a:latin typeface="Arial Rounded MT Bold"/>
              </a:rPr>
              <a:t>?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How angular, computer vision &amp; IOT are interconnected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Q&amp;A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-1496160" y="278244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Century Gothic"/>
              </a:rPr>
              <a:t>WHAT IS AI</a:t>
            </a:r>
            <a:endParaRPr b="0" lang="en-US" sz="44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0" name="Picture 4" descr=""/>
          <p:cNvPicPr/>
          <p:nvPr/>
        </p:nvPicPr>
        <p:blipFill>
          <a:blip r:embed="rId1"/>
          <a:stretch/>
        </p:blipFill>
        <p:spPr>
          <a:xfrm>
            <a:off x="5791320" y="1770480"/>
            <a:ext cx="5621040" cy="374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3422160" y="1193760"/>
            <a:ext cx="826380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What is Data Science, Machine Learning &amp; DEEP LEARNING</a:t>
            </a:r>
            <a:br/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2" name="Picture 2" descr=""/>
          <p:cNvPicPr/>
          <p:nvPr/>
        </p:nvPicPr>
        <p:blipFill>
          <a:blip r:embed="rId1"/>
          <a:stretch/>
        </p:blipFill>
        <p:spPr>
          <a:xfrm>
            <a:off x="2363040" y="2833200"/>
            <a:ext cx="8263800" cy="356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-1731960" y="261324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Century Gothic"/>
              </a:rPr>
              <a:t>COMPARISON</a:t>
            </a:r>
            <a:endParaRPr b="0" lang="en-US" sz="44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5735880" y="1109520"/>
            <a:ext cx="5582880" cy="492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2407320" y="91512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Century Gothic"/>
              </a:rPr>
              <a:t>Why python</a:t>
            </a:r>
            <a:r>
              <a:rPr b="0" lang="en-US" sz="4400" spc="-1" strike="noStrike" cap="all">
                <a:solidFill>
                  <a:srgbClr val="ffffff"/>
                </a:solidFill>
                <a:latin typeface="Arial Rounded MT Bold"/>
              </a:rPr>
              <a:t>?</a:t>
            </a:r>
            <a:br/>
            <a:endParaRPr b="0" lang="en-US" sz="4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181480" y="2284200"/>
            <a:ext cx="632412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Python is an interpreted, high-level, general-purpose programming language. Created by Guido van Rossum and first released in 1991, Python's design philosophy emphasizes code readability with its notable use of significant whitespace.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7" name="Picture 6" descr=""/>
          <p:cNvPicPr/>
          <p:nvPr/>
        </p:nvPicPr>
        <p:blipFill>
          <a:blip r:embed="rId1"/>
          <a:stretch/>
        </p:blipFill>
        <p:spPr>
          <a:xfrm>
            <a:off x="311760" y="1216800"/>
            <a:ext cx="5167440" cy="516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2854080" y="106920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Century Gothic"/>
              </a:rPr>
              <a:t>What is computer vision</a:t>
            </a:r>
            <a:br/>
            <a:endParaRPr b="0" lang="en-US" sz="44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9" name="Picture 2" descr=""/>
          <p:cNvPicPr/>
          <p:nvPr/>
        </p:nvPicPr>
        <p:blipFill>
          <a:blip r:embed="rId1"/>
          <a:stretch/>
        </p:blipFill>
        <p:spPr>
          <a:xfrm>
            <a:off x="2854080" y="2473200"/>
            <a:ext cx="6982200" cy="353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Application areas   </a:t>
            </a:r>
            <a:br/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(OUR PROJECTS)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-330480" y="3429000"/>
            <a:ext cx="581652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</a:rPr>
              <a:t>Fashion Style Classification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62" name="Group 3"/>
          <p:cNvGrpSpPr/>
          <p:nvPr/>
        </p:nvGrpSpPr>
        <p:grpSpPr>
          <a:xfrm>
            <a:off x="5363640" y="2586960"/>
            <a:ext cx="5816520" cy="3799800"/>
            <a:chOff x="5363640" y="2586960"/>
            <a:chExt cx="5816520" cy="3799800"/>
          </a:xfrm>
        </p:grpSpPr>
        <p:pic>
          <p:nvPicPr>
            <p:cNvPr id="63" name="Picture 4" descr=""/>
            <p:cNvPicPr/>
            <p:nvPr/>
          </p:nvPicPr>
          <p:blipFill>
            <a:blip r:embed="rId1"/>
            <a:stretch/>
          </p:blipFill>
          <p:spPr>
            <a:xfrm>
              <a:off x="5363640" y="2586960"/>
              <a:ext cx="2946960" cy="3799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4" name="Picture 5" descr=""/>
            <p:cNvPicPr/>
            <p:nvPr/>
          </p:nvPicPr>
          <p:blipFill>
            <a:blip r:embed="rId2"/>
            <a:stretch/>
          </p:blipFill>
          <p:spPr>
            <a:xfrm>
              <a:off x="8310960" y="2586960"/>
              <a:ext cx="2869200" cy="37998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</TotalTime>
  <Application>LibreOffice/6.2.8.2$Linux_X86_64 LibreOffice_project/20$Build-2</Application>
  <Words>265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2020-02-14T10:38:29Z</dcterms:created>
  <dc:creator>Priya</dc:creator>
  <dc:description/>
  <dc:language>en-IN</dc:language>
  <cp:lastModifiedBy/>
  <dcterms:modified xsi:type="dcterms:W3CDTF">2020-02-14T18:13:47Z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