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F32D0D-1742-4C5D-ABB9-BF55AFFF2E73}" v="1" dt="2023-09-23T17:03:30.8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859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4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KANYA RATANOTAYANON" userId="363f4162-4837-4f18-b4cf-c144fded3c77" providerId="ADAL" clId="{35F32D0D-1742-4C5D-ABB9-BF55AFFF2E73}"/>
    <pc:docChg chg="undo custSel addSld delSld modSld">
      <pc:chgData name="SUKANYA RATANOTAYANON" userId="363f4162-4837-4f18-b4cf-c144fded3c77" providerId="ADAL" clId="{35F32D0D-1742-4C5D-ABB9-BF55AFFF2E73}" dt="2023-09-23T17:03:59.651" v="86" actId="20577"/>
      <pc:docMkLst>
        <pc:docMk/>
      </pc:docMkLst>
      <pc:sldChg chg="addSp modSp add del mod">
        <pc:chgData name="SUKANYA RATANOTAYANON" userId="363f4162-4837-4f18-b4cf-c144fded3c77" providerId="ADAL" clId="{35F32D0D-1742-4C5D-ABB9-BF55AFFF2E73}" dt="2023-09-23T17:03:59.651" v="86" actId="20577"/>
        <pc:sldMkLst>
          <pc:docMk/>
          <pc:sldMk cId="1017736205" sldId="257"/>
        </pc:sldMkLst>
        <pc:spChg chg="mod">
          <ac:chgData name="SUKANYA RATANOTAYANON" userId="363f4162-4837-4f18-b4cf-c144fded3c77" providerId="ADAL" clId="{35F32D0D-1742-4C5D-ABB9-BF55AFFF2E73}" dt="2023-09-22T22:20:00.399" v="11" actId="20577"/>
          <ac:spMkLst>
            <pc:docMk/>
            <pc:sldMk cId="1017736205" sldId="257"/>
            <ac:spMk id="2" creationId="{54961EC2-D6FF-5FB2-4E22-84B674A8E275}"/>
          </ac:spMkLst>
        </pc:spChg>
        <pc:spChg chg="mod">
          <ac:chgData name="SUKANYA RATANOTAYANON" userId="363f4162-4837-4f18-b4cf-c144fded3c77" providerId="ADAL" clId="{35F32D0D-1742-4C5D-ABB9-BF55AFFF2E73}" dt="2023-09-23T17:03:59.651" v="86" actId="20577"/>
          <ac:spMkLst>
            <pc:docMk/>
            <pc:sldMk cId="1017736205" sldId="257"/>
            <ac:spMk id="3" creationId="{C1FC7F69-19F0-D1D3-2399-28DF2A155E2C}"/>
          </ac:spMkLst>
        </pc:spChg>
        <pc:picChg chg="add mod">
          <ac:chgData name="SUKANYA RATANOTAYANON" userId="363f4162-4837-4f18-b4cf-c144fded3c77" providerId="ADAL" clId="{35F32D0D-1742-4C5D-ABB9-BF55AFFF2E73}" dt="2023-09-23T17:03:33.253" v="14" actId="1076"/>
          <ac:picMkLst>
            <pc:docMk/>
            <pc:sldMk cId="1017736205" sldId="257"/>
            <ac:picMk id="4" creationId="{39A2A56A-8A42-913B-D99B-210C7FB9C937}"/>
          </ac:picMkLst>
        </pc:picChg>
      </pc:sldChg>
      <pc:sldChg chg="add del">
        <pc:chgData name="SUKANYA RATANOTAYANON" userId="363f4162-4837-4f18-b4cf-c144fded3c77" providerId="ADAL" clId="{35F32D0D-1742-4C5D-ABB9-BF55AFFF2E73}" dt="2023-09-22T22:19:53.570" v="2" actId="47"/>
        <pc:sldMkLst>
          <pc:docMk/>
          <pc:sldMk cId="809094213" sldId="258"/>
        </pc:sldMkLst>
      </pc:sldChg>
      <pc:sldChg chg="add del">
        <pc:chgData name="SUKANYA RATANOTAYANON" userId="363f4162-4837-4f18-b4cf-c144fded3c77" providerId="ADAL" clId="{35F32D0D-1742-4C5D-ABB9-BF55AFFF2E73}" dt="2023-09-22T22:19:53.570" v="2" actId="47"/>
        <pc:sldMkLst>
          <pc:docMk/>
          <pc:sldMk cId="1017307324" sldId="259"/>
        </pc:sldMkLst>
      </pc:sldChg>
      <pc:sldChg chg="add del">
        <pc:chgData name="SUKANYA RATANOTAYANON" userId="363f4162-4837-4f18-b4cf-c144fded3c77" providerId="ADAL" clId="{35F32D0D-1742-4C5D-ABB9-BF55AFFF2E73}" dt="2023-09-22T22:19:53.570" v="2" actId="47"/>
        <pc:sldMkLst>
          <pc:docMk/>
          <pc:sldMk cId="4278843429" sldId="260"/>
        </pc:sldMkLst>
      </pc:sldChg>
      <pc:sldChg chg="add del">
        <pc:chgData name="SUKANYA RATANOTAYANON" userId="363f4162-4837-4f18-b4cf-c144fded3c77" providerId="ADAL" clId="{35F32D0D-1742-4C5D-ABB9-BF55AFFF2E73}" dt="2023-09-22T22:19:53.570" v="2" actId="47"/>
        <pc:sldMkLst>
          <pc:docMk/>
          <pc:sldMk cId="1817164264" sldId="261"/>
        </pc:sldMkLst>
      </pc:sldChg>
      <pc:sldChg chg="add del">
        <pc:chgData name="SUKANYA RATANOTAYANON" userId="363f4162-4837-4f18-b4cf-c144fded3c77" providerId="ADAL" clId="{35F32D0D-1742-4C5D-ABB9-BF55AFFF2E73}" dt="2023-09-22T22:19:53.570" v="2" actId="47"/>
        <pc:sldMkLst>
          <pc:docMk/>
          <pc:sldMk cId="2281265371" sldId="271"/>
        </pc:sldMkLst>
      </pc:sldChg>
      <pc:sldChg chg="add del">
        <pc:chgData name="SUKANYA RATANOTAYANON" userId="363f4162-4837-4f18-b4cf-c144fded3c77" providerId="ADAL" clId="{35F32D0D-1742-4C5D-ABB9-BF55AFFF2E73}" dt="2023-09-22T22:19:53.570" v="2" actId="47"/>
        <pc:sldMkLst>
          <pc:docMk/>
          <pc:sldMk cId="4069763535" sldId="27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EA1E-98C4-4A2E-AAC3-800E357DC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904" y="1517904"/>
            <a:ext cx="9144000" cy="279806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6B1FA-5AE6-4D57-B37B-4AA021600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904" y="4572000"/>
            <a:ext cx="9144000" cy="152704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49B66-DBC3-45EE-A6E1-DE10A6C1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9/24/2023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1085F0-1967-4B4F-9824-58E9F2E0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EDEE5-31B5-4868-8C16-47FF43E2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053470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9454-6F74-46A8-B299-4AF451BF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55CA9-A0BD-4609-9307-BAF987B26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E4293-851E-4FA2-BFF2-B646A423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907F5-F26D-4A91-8D70-AB54F8B4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ACBD8-D942-449E-A2B8-358CD136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884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50897-0C2E-420B-9A38-A8D5C1D72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50317" y="1517904"/>
            <a:ext cx="2220731" cy="454678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B2173-32A5-4677-A08F-DAB8FD430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17904" y="1517904"/>
            <a:ext cx="6562553" cy="45467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B124D-B801-4A6A-9DAF-EBC1B98F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AF8DF-2544-45A5-B62B-BB7948FC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C232D-131E-4BE6-8E2E-BAF5A308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305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5BB2-C09C-49B0-BAFA-DE1801CD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7C21-944D-47FE-9519-A2551883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CE36D-6B7B-4D5E-831E-34A4286D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D668-6E19-425C-88F7-AF422066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05C53-CF7C-4936-9E35-1BEBD683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256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6C78-A717-4E1F-A742-FD5AECA0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1270D-CCAE-4437-A0C0-052D111D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4572000"/>
            <a:ext cx="91440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F006A-7EEE-4DB0-8F92-D34C0D46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3F2ED-2B0E-44A9-8603-286CA063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D801C-6B4E-40B6-9D6E-5581922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55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46AA-9418-4C3E-901B-8E280612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97482-2CA6-4707-976E-6FD4B57BF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7904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09652-DD12-479C-B639-9452CBA8C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6792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EC7A6-AFB1-4989-A0B4-B422D5B2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9/24/2023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2117C-B497-4647-A66B-1887750F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8C7AF-5092-416B-B61C-F41D3C57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097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0CDE0-3FEB-42A0-8BCC-7DADE7D4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5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4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F1BCA-A435-4779-A6FE-15207141F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6792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B1923-9749-49E3-88FA-75C326E6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6792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328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865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529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F683-796D-458C-9B32-A385D604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F0BD-641B-4148-BCB3-2704218C8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952" y="1517904"/>
            <a:ext cx="5330952" cy="45811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8C843-B846-4456-9720-71B7D4FF4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A3A03-31BD-4E7E-879A-A1C71849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39078-7D38-4851-A363-B6BC179A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FF25E-A25D-47AA-94EB-580A74F0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655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83B4-9B31-4F73-9767-16363652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CFC30-8163-47A0-A97F-3F2C3A3BE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49240" y="764032"/>
            <a:ext cx="6089904" cy="53309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1B390-0C23-466E-987C-26420A5F0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9CA7C-B9D0-4A72-8061-1E02AA15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EFC84-C9FE-4BFA-9B4E-4516A136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1A469-3EFC-4F94-8482-378582E1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079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1D84C-7934-4E5B-B6E4-A1D6EC29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A990F-40AC-447A-964A-840C94A6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32A1-FFBA-48B6-B2D0-E5414F128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9/24/2023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3EC1-4EE2-4453-841C-CFDFE7089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BA78-E732-44EF-BA0B-FC42F7931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</a:extLst>
          </p:cNvPr>
          <p:cNvSpPr/>
          <p:nvPr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648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4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914400" rtl="0" eaLnBrk="1" latinLnBrk="0" hangingPunct="1">
        <a:lnSpc>
          <a:spcPct val="105000"/>
        </a:lnSpc>
        <a:spcBef>
          <a:spcPts val="900"/>
        </a:spcBef>
        <a:buClr>
          <a:schemeClr val="accent5"/>
        </a:buClr>
        <a:buFont typeface="Avenir Next LT Pro" panose="020B0504020202020204" pitchFamily="34" charset="0"/>
        <a:buChar char="+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0" algn="l" defTabSz="914400" rtl="0" eaLnBrk="1" latinLnBrk="0" hangingPunct="1">
        <a:lnSpc>
          <a:spcPct val="105000"/>
        </a:lnSpc>
        <a:spcBef>
          <a:spcPts val="900"/>
        </a:spcBef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40080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05000"/>
        </a:lnSpc>
        <a:spcBef>
          <a:spcPts val="600"/>
        </a:spcBef>
        <a:buFontTx/>
        <a:buNone/>
        <a:defRPr sz="1800" i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86968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5E1BB9D-FAFF-4C3E-9E44-13F8FBABC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A8DDC302-DBEC-4742-B54B-5E9AAFE969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430001" cy="6858000"/>
          </a:xfrm>
          <a:custGeom>
            <a:avLst/>
            <a:gdLst>
              <a:gd name="connsiteX0" fmla="*/ 0 w 11430001"/>
              <a:gd name="connsiteY0" fmla="*/ 0 h 6858000"/>
              <a:gd name="connsiteX1" fmla="*/ 5330522 w 11430001"/>
              <a:gd name="connsiteY1" fmla="*/ 0 h 6858000"/>
              <a:gd name="connsiteX2" fmla="*/ 5334002 w 11430001"/>
              <a:gd name="connsiteY2" fmla="*/ 0 h 6858000"/>
              <a:gd name="connsiteX3" fmla="*/ 5334002 w 11430001"/>
              <a:gd name="connsiteY3" fmla="*/ 762270 h 6858000"/>
              <a:gd name="connsiteX4" fmla="*/ 11430001 w 11430001"/>
              <a:gd name="connsiteY4" fmla="*/ 762270 h 6858000"/>
              <a:gd name="connsiteX5" fmla="*/ 11430001 w 11430001"/>
              <a:gd name="connsiteY5" fmla="*/ 6094807 h 6858000"/>
              <a:gd name="connsiteX6" fmla="*/ 5330522 w 11430001"/>
              <a:gd name="connsiteY6" fmla="*/ 6094807 h 6858000"/>
              <a:gd name="connsiteX7" fmla="*/ 5330522 w 11430001"/>
              <a:gd name="connsiteY7" fmla="*/ 6858000 h 6858000"/>
              <a:gd name="connsiteX8" fmla="*/ 0 w 11430001"/>
              <a:gd name="connsiteY8" fmla="*/ 6858000 h 6858000"/>
              <a:gd name="connsiteX9" fmla="*/ 0 w 11430001"/>
              <a:gd name="connsiteY9" fmla="*/ 609480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30001" h="6858000">
                <a:moveTo>
                  <a:pt x="0" y="0"/>
                </a:moveTo>
                <a:lnTo>
                  <a:pt x="5330522" y="0"/>
                </a:lnTo>
                <a:lnTo>
                  <a:pt x="5334002" y="0"/>
                </a:lnTo>
                <a:lnTo>
                  <a:pt x="5334002" y="762270"/>
                </a:lnTo>
                <a:lnTo>
                  <a:pt x="11430001" y="762270"/>
                </a:lnTo>
                <a:lnTo>
                  <a:pt x="11430001" y="6094807"/>
                </a:lnTo>
                <a:lnTo>
                  <a:pt x="5330522" y="6094807"/>
                </a:lnTo>
                <a:lnTo>
                  <a:pt x="5330522" y="6858000"/>
                </a:lnTo>
                <a:lnTo>
                  <a:pt x="0" y="6858000"/>
                </a:lnTo>
                <a:lnTo>
                  <a:pt x="0" y="6094807"/>
                </a:lnTo>
                <a:close/>
              </a:path>
            </a:pathLst>
          </a:cu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EB457D-B50A-4B13-A428-6A08E68B5F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90714" y="1318279"/>
            <a:ext cx="5939287" cy="2796945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dirty="0">
                <a:latin typeface="Arial Black" panose="020B0A04020102020204" pitchFamily="34" charset="0"/>
              </a:rPr>
              <a:t>2D Graphics Programming with OpenGL</a:t>
            </a:r>
            <a:br>
              <a:rPr lang="en-US" sz="4000" dirty="0">
                <a:latin typeface="Arial Black" panose="020B0A04020102020204" pitchFamily="34" charset="0"/>
              </a:rPr>
            </a:br>
            <a:br>
              <a:rPr lang="en-US" sz="4000" dirty="0">
                <a:latin typeface="Arial Black" panose="020B0A04020102020204" pitchFamily="34" charset="0"/>
              </a:rPr>
            </a:br>
            <a:r>
              <a:rPr lang="en-US" sz="3600" dirty="0">
                <a:latin typeface="Arial Black" panose="020B0A04020102020204" pitchFamily="34" charset="0"/>
              </a:rPr>
              <a:t>Example Program – Projection, viewport</a:t>
            </a:r>
            <a:endParaRPr lang="en-US" sz="4000" dirty="0"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AA1482-4964-40CF-9731-33F29FE671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2616" y="4570807"/>
            <a:ext cx="4579288" cy="942889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/>
              <a:t>Sukanya Ratanotayanon</a:t>
            </a:r>
          </a:p>
          <a:p>
            <a:pPr algn="l"/>
            <a:r>
              <a:rPr lang="en-US" dirty="0"/>
              <a:t>Creative </a:t>
            </a:r>
            <a:r>
              <a:rPr lang="en-US" dirty="0" err="1"/>
              <a:t>Technology@KMUTT</a:t>
            </a:r>
            <a:endParaRPr lang="en-US" dirty="0"/>
          </a:p>
        </p:txBody>
      </p:sp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6B768FB8-ABA8-4339-B58E-6EB1A09B24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294" r="20054" b="-2"/>
          <a:stretch/>
        </p:blipFill>
        <p:spPr>
          <a:xfrm>
            <a:off x="20" y="758953"/>
            <a:ext cx="5327883" cy="5335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443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61EC2-D6FF-5FB2-4E22-84B674A8E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C7F69-19F0-D1D3-2399-28DF2A155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Add a color attribute</a:t>
            </a:r>
          </a:p>
          <a:p>
            <a:r>
              <a:rPr lang="en-US" b="1"/>
              <a:t>Apply Orthographic </a:t>
            </a:r>
            <a:r>
              <a:rPr lang="en-US" b="1" dirty="0"/>
              <a:t>projection</a:t>
            </a:r>
          </a:p>
          <a:p>
            <a:r>
              <a:rPr lang="en-US" b="1" dirty="0"/>
              <a:t>Change viewport</a:t>
            </a:r>
            <a:endParaRPr lang="en-US" dirty="0"/>
          </a:p>
        </p:txBody>
      </p:sp>
      <p:pic>
        <p:nvPicPr>
          <p:cNvPr id="4" name="Picture 3" descr="A picture containing shape&#10;&#10;Description automatically generated">
            <a:extLst>
              <a:ext uri="{FF2B5EF4-FFF2-40B4-BE49-F238E27FC236}">
                <a16:creationId xmlns:a16="http://schemas.microsoft.com/office/drawing/2014/main" id="{39A2A56A-8A42-913B-D99B-210C7FB9C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7027" y="2430136"/>
            <a:ext cx="3220056" cy="2540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736205"/>
      </p:ext>
    </p:extLst>
  </p:cSld>
  <p:clrMapOvr>
    <a:masterClrMapping/>
  </p:clrMapOvr>
</p:sld>
</file>

<file path=ppt/theme/theme1.xml><?xml version="1.0" encoding="utf-8"?>
<a:theme xmlns:a="http://schemas.openxmlformats.org/drawingml/2006/main" name="PrismaticVTI">
  <a:themeElements>
    <a:clrScheme name="AnalogousFromRegularSeed_2SEEDS">
      <a:dk1>
        <a:srgbClr val="000000"/>
      </a:dk1>
      <a:lt1>
        <a:srgbClr val="FFFFFF"/>
      </a:lt1>
      <a:dk2>
        <a:srgbClr val="3D2229"/>
      </a:dk2>
      <a:lt2>
        <a:srgbClr val="E2E5E8"/>
      </a:lt2>
      <a:accent1>
        <a:srgbClr val="D56A17"/>
      </a:accent1>
      <a:accent2>
        <a:srgbClr val="E72D29"/>
      </a:accent2>
      <a:accent3>
        <a:srgbClr val="B8A221"/>
      </a:accent3>
      <a:accent4>
        <a:srgbClr val="14B4A3"/>
      </a:accent4>
      <a:accent5>
        <a:srgbClr val="29ADE7"/>
      </a:accent5>
      <a:accent6>
        <a:srgbClr val="174CD5"/>
      </a:accent6>
      <a:hlink>
        <a:srgbClr val="3F87BF"/>
      </a:hlink>
      <a:folHlink>
        <a:srgbClr val="7F7F7F"/>
      </a:folHlink>
    </a:clrScheme>
    <a:fontScheme name="Custom 166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ismaticVTI" id="{DA44D624-A564-4DE8-8446-0CD5C485C979}" vid="{8B2B1550-B69C-4156-BAEC-B2E559F94BD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1700</TotalTime>
  <Words>29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Aharoni</vt:lpstr>
      <vt:lpstr>Arial</vt:lpstr>
      <vt:lpstr>Arial Black</vt:lpstr>
      <vt:lpstr>Avenir Next LT Pro</vt:lpstr>
      <vt:lpstr>PrismaticVTI</vt:lpstr>
      <vt:lpstr>2D Graphics Programming with OpenGL  Example Program – Projection, viewport</vt:lpstr>
      <vt:lpstr>Objective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Miss  Sukanya  Ratanotayanon</dc:creator>
  <cp:lastModifiedBy>SUKANYA RATANOTAYANON</cp:lastModifiedBy>
  <cp:revision>25</cp:revision>
  <dcterms:created xsi:type="dcterms:W3CDTF">2022-02-14T15:01:45Z</dcterms:created>
  <dcterms:modified xsi:type="dcterms:W3CDTF">2023-09-23T17:04:06Z</dcterms:modified>
</cp:coreProperties>
</file>