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3F2EEE8A-6475-455F-8F90-99CA875D97AE}"/>
    <pc:docChg chg="modSld">
      <pc:chgData name="SUKANYA RATANOTAYANON" userId="363f4162-4837-4f18-b4cf-c144fded3c77" providerId="ADAL" clId="{3F2EEE8A-6475-455F-8F90-99CA875D97AE}" dt="2023-08-16T08:50:24.645" v="13" actId="404"/>
      <pc:docMkLst>
        <pc:docMk/>
      </pc:docMkLst>
      <pc:sldChg chg="modSp mod">
        <pc:chgData name="SUKANYA RATANOTAYANON" userId="363f4162-4837-4f18-b4cf-c144fded3c77" providerId="ADAL" clId="{3F2EEE8A-6475-455F-8F90-99CA875D97AE}" dt="2023-08-16T08:50:24.645" v="13" actId="404"/>
        <pc:sldMkLst>
          <pc:docMk/>
          <pc:sldMk cId="1196443280" sldId="256"/>
        </pc:sldMkLst>
        <pc:spChg chg="mod">
          <ac:chgData name="SUKANYA RATANOTAYANON" userId="363f4162-4837-4f18-b4cf-c144fded3c77" providerId="ADAL" clId="{3F2EEE8A-6475-455F-8F90-99CA875D97AE}" dt="2023-08-16T08:50:24.645" v="13" actId="404"/>
          <ac:spMkLst>
            <pc:docMk/>
            <pc:sldMk cId="1196443280" sldId="256"/>
            <ac:spMk id="2" creationId="{3DEB457D-B50A-4B13-A428-6A08E68B5F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0" y="1318279"/>
            <a:ext cx="5688206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2 OpenGL Introduction</a:t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2700" dirty="0">
                <a:latin typeface="Arial Black" panose="020B0A04020102020204" pitchFamily="34" charset="0"/>
              </a:rPr>
              <a:t>pipeline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</a:t>
            </a:r>
            <a:r>
              <a:rPr lang="en-US" dirty="0" err="1"/>
              <a:t>Technology@KMUTT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4C49-94E1-2C32-01E9-864D4CA4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199527"/>
            <a:ext cx="9144000" cy="1344168"/>
          </a:xfrm>
        </p:spPr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2B85-6133-8652-78D0-98F81E09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312185"/>
            <a:ext cx="9144000" cy="400424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Graphic Rendering API (Application Programming Interface) and Library</a:t>
            </a:r>
          </a:p>
          <a:p>
            <a:pPr lvl="1"/>
            <a:r>
              <a:rPr lang="en-US" sz="2200" dirty="0"/>
              <a:t>Let programmers create high-performance graphics program</a:t>
            </a:r>
          </a:p>
          <a:p>
            <a:r>
              <a:rPr lang="en-US" sz="2800" dirty="0"/>
              <a:t>Works with Graphics HW (GPU)</a:t>
            </a:r>
          </a:p>
          <a:p>
            <a:r>
              <a:rPr lang="en-US" sz="2800" dirty="0"/>
              <a:t>Not </a:t>
            </a:r>
            <a:r>
              <a:rPr lang="en-US" sz="2800"/>
              <a:t>a programming </a:t>
            </a:r>
            <a:r>
              <a:rPr lang="en-US" sz="2800" dirty="0"/>
              <a:t>language</a:t>
            </a:r>
          </a:p>
          <a:p>
            <a:r>
              <a:rPr lang="en-US" sz="2800" dirty="0"/>
              <a:t>Low-level rendering routine</a:t>
            </a:r>
          </a:p>
          <a:p>
            <a:r>
              <a:rPr lang="en-US" sz="2800" dirty="0"/>
              <a:t>Do not have Windows management abilities</a:t>
            </a:r>
          </a:p>
          <a:p>
            <a:r>
              <a:rPr lang="en-US" sz="2800" dirty="0"/>
              <a:t>Currently managed by Kronos Group </a:t>
            </a:r>
          </a:p>
          <a:p>
            <a:r>
              <a:rPr lang="en-US" sz="2800" dirty="0"/>
              <a:t>Latest version 4.6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0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9EBA-BA2D-4B10-9E62-F53A5A6C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OpenGL Graphics Pipeline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A19FE3-57C3-482E-A414-4A3ADAD47634}"/>
              </a:ext>
            </a:extLst>
          </p:cNvPr>
          <p:cNvGrpSpPr/>
          <p:nvPr/>
        </p:nvGrpSpPr>
        <p:grpSpPr>
          <a:xfrm>
            <a:off x="1358685" y="2967334"/>
            <a:ext cx="1425844" cy="2031325"/>
            <a:chOff x="1301858" y="3429000"/>
            <a:chExt cx="1425844" cy="20313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E547E4-2F64-41F0-BE85-53C86F91C9C3}"/>
                </a:ext>
              </a:extLst>
            </p:cNvPr>
            <p:cNvSpPr txBox="1"/>
            <p:nvPr/>
          </p:nvSpPr>
          <p:spPr>
            <a:xfrm>
              <a:off x="1301858" y="3429000"/>
              <a:ext cx="1425844" cy="2031325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C++</a:t>
              </a:r>
            </a:p>
            <a:p>
              <a:pPr algn="ctr"/>
              <a:r>
                <a:rPr lang="en-US" dirty="0"/>
                <a:t>Program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E838F-27B1-4215-B03A-18F356F3B8E0}"/>
                </a:ext>
              </a:extLst>
            </p:cNvPr>
            <p:cNvSpPr txBox="1"/>
            <p:nvPr/>
          </p:nvSpPr>
          <p:spPr>
            <a:xfrm>
              <a:off x="1461637" y="4364537"/>
              <a:ext cx="1088761" cy="64633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OpenGL</a:t>
              </a:r>
            </a:p>
            <a:p>
              <a:pPr algn="ctr"/>
              <a:r>
                <a:rPr lang="en-US" dirty="0"/>
                <a:t>GLSL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8BCA60-13ED-4AB0-B0B3-A9C9CFE22DE0}"/>
              </a:ext>
            </a:extLst>
          </p:cNvPr>
          <p:cNvSpPr txBox="1"/>
          <p:nvPr/>
        </p:nvSpPr>
        <p:spPr>
          <a:xfrm>
            <a:off x="3538462" y="2677406"/>
            <a:ext cx="72357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84A65-0AD2-4400-ACFA-C495BD7A7557}"/>
              </a:ext>
            </a:extLst>
          </p:cNvPr>
          <p:cNvSpPr txBox="1"/>
          <p:nvPr/>
        </p:nvSpPr>
        <p:spPr>
          <a:xfrm>
            <a:off x="4352354" y="4908790"/>
            <a:ext cx="6093504" cy="17543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CE2563-C664-4474-97C2-82D4ABE597FD}"/>
              </a:ext>
            </a:extLst>
          </p:cNvPr>
          <p:cNvCxnSpPr>
            <a:endCxn id="6" idx="1"/>
          </p:cNvCxnSpPr>
          <p:nvPr/>
        </p:nvCxnSpPr>
        <p:spPr>
          <a:xfrm flipV="1">
            <a:off x="2665708" y="2862072"/>
            <a:ext cx="872754" cy="56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BE35E-307D-4AD1-98F5-394BE5F9FA9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0960" y="4206240"/>
            <a:ext cx="2513890" cy="153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44D9F-88F9-4FE8-A84A-B1260AEBF7B2}"/>
              </a:ext>
            </a:extLst>
          </p:cNvPr>
          <p:cNvSpPr txBox="1"/>
          <p:nvPr/>
        </p:nvSpPr>
        <p:spPr>
          <a:xfrm>
            <a:off x="8983305" y="3313307"/>
            <a:ext cx="176071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B72B36-B1CB-4590-A0FA-5EE5377C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15" y="3959638"/>
            <a:ext cx="825948" cy="797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8540BF-4B7C-481D-A7FD-5605EFF1CC57}"/>
              </a:ext>
            </a:extLst>
          </p:cNvPr>
          <p:cNvSpPr txBox="1"/>
          <p:nvPr/>
        </p:nvSpPr>
        <p:spPr>
          <a:xfrm>
            <a:off x="4352354" y="420624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Information VBO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AC2A92-9D4C-421F-BFCD-ACFDA75D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50" y="5343569"/>
            <a:ext cx="796627" cy="79662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8D952E-9DBA-4947-85D3-91E789FB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006" y="5340096"/>
            <a:ext cx="838200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4AF5CF-EF5F-461C-B212-3AD97A87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57" y="5306454"/>
            <a:ext cx="838200" cy="83374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D5B0BD-3747-4049-AA4F-85F4FFD68C5A}"/>
              </a:ext>
            </a:extLst>
          </p:cNvPr>
          <p:cNvSpPr txBox="1"/>
          <p:nvPr/>
        </p:nvSpPr>
        <p:spPr>
          <a:xfrm>
            <a:off x="4561280" y="6194441"/>
            <a:ext cx="16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47E8D-A366-4E1C-9297-42A5D5D97E7F}"/>
              </a:ext>
            </a:extLst>
          </p:cNvPr>
          <p:cNvSpPr txBox="1"/>
          <p:nvPr/>
        </p:nvSpPr>
        <p:spPr>
          <a:xfrm>
            <a:off x="8322558" y="6216990"/>
            <a:ext cx="200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8094BC-7AA4-418E-ABDA-A226017B2812}"/>
              </a:ext>
            </a:extLst>
          </p:cNvPr>
          <p:cNvSpPr txBox="1"/>
          <p:nvPr/>
        </p:nvSpPr>
        <p:spPr>
          <a:xfrm>
            <a:off x="6550059" y="6214861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Rasterization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6877C8-D2AB-4ACB-9CD6-BF734501BA80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5861477" y="5740146"/>
            <a:ext cx="1118529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9F61D1-820F-4A43-996D-4FAC167A4613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7818206" y="5723325"/>
            <a:ext cx="912851" cy="1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394A8B-9B50-4525-BEEA-8775B932AD06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9150157" y="3682639"/>
            <a:ext cx="713504" cy="162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1034EE-5172-4528-AA3B-5F5CF74D8371}"/>
              </a:ext>
            </a:extLst>
          </p:cNvPr>
          <p:cNvGrpSpPr/>
          <p:nvPr/>
        </p:nvGrpSpPr>
        <p:grpSpPr>
          <a:xfrm>
            <a:off x="7755146" y="2926978"/>
            <a:ext cx="1184387" cy="1182251"/>
            <a:chOff x="6495201" y="2626732"/>
            <a:chExt cx="914400" cy="914400"/>
          </a:xfrm>
        </p:grpSpPr>
        <p:pic>
          <p:nvPicPr>
            <p:cNvPr id="45" name="Graphic 44" descr="Monitor with solid fill">
              <a:extLst>
                <a:ext uri="{FF2B5EF4-FFF2-40B4-BE49-F238E27FC236}">
                  <a16:creationId xmlns:a16="http://schemas.microsoft.com/office/drawing/2014/main" id="{3B7C13F7-0CC3-4FAC-8359-D8F6CF49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5201" y="2626732"/>
              <a:ext cx="914400" cy="914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95D7E4E-3D23-4ABB-B1D6-79F8531D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6017" y="2753709"/>
              <a:ext cx="714375" cy="504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60939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83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Arial Black</vt:lpstr>
      <vt:lpstr>Avenir Next LT Pro</vt:lpstr>
      <vt:lpstr>PrismaticVTI</vt:lpstr>
      <vt:lpstr>2D Graphics Programming with OpenGL  2 OpenGL Introduction pipeline</vt:lpstr>
      <vt:lpstr>OpenGL</vt:lpstr>
      <vt:lpstr>Basic OpenGL Graphics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19</cp:revision>
  <dcterms:created xsi:type="dcterms:W3CDTF">2022-02-14T15:01:45Z</dcterms:created>
  <dcterms:modified xsi:type="dcterms:W3CDTF">2023-08-16T08:50:30Z</dcterms:modified>
</cp:coreProperties>
</file>